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1pPr>
    <a:lvl2pPr marL="0" marR="0" indent="3429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2pPr>
    <a:lvl3pPr marL="0" marR="0" indent="6858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3pPr>
    <a:lvl4pPr marL="0" marR="0" indent="10287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4pPr>
    <a:lvl5pPr marL="0" marR="0" indent="13716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5pPr>
    <a:lvl6pPr marL="0" marR="0" indent="17145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6pPr>
    <a:lvl7pPr marL="0" marR="0" indent="20574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7pPr>
    <a:lvl8pPr marL="0" marR="0" indent="24003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8pPr>
    <a:lvl9pPr marL="0" marR="0" indent="27432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22087-7E3D-455D-F365-F1FDB15D6731}" v="3" dt="2021-09-24T09:09:55.904"/>
    <p1510:client id="{FF86C64A-CE14-6879-A908-6511EBADE373}" v="16" dt="2021-09-24T09:08:14.45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NeueLT Pro 45 Lt"/>
          <a:ea typeface="HelveticaNeueLT Pro 45 Lt"/>
          <a:cs typeface="HelveticaNeueLT Pro 45 L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ECACB"/>
          </a:solidFill>
        </a:fill>
      </a:tcStyle>
    </a:wholeTbl>
    <a:band2H>
      <a:tcTxStyle/>
      <a:tcStyle>
        <a:tcBdr/>
        <a:fill>
          <a:solidFill>
            <a:srgbClr val="F6E6E7"/>
          </a:solidFill>
        </a:fill>
      </a:tcStyle>
    </a:band2H>
    <a:firstCol>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NeueLT Pro 45 Lt"/>
          <a:ea typeface="HelveticaNeueLT Pro 45 Lt"/>
          <a:cs typeface="HelveticaNeueLT Pro 45 L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CFCF"/>
          </a:solidFill>
        </a:fill>
      </a:tcStyle>
    </a:wholeTbl>
    <a:band2H>
      <a:tcTxStyle/>
      <a:tcStyle>
        <a:tcBdr/>
        <a:fill>
          <a:solidFill>
            <a:srgbClr val="FBE8E9"/>
          </a:solidFill>
        </a:fill>
      </a:tcStyle>
    </a:band2H>
    <a:firstCol>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NeueLT Pro 45 Lt"/>
          <a:ea typeface="HelveticaNeueLT Pro 45 Lt"/>
          <a:cs typeface="HelveticaNeueLT Pro 45 L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2CBCB"/>
          </a:solidFill>
        </a:fill>
      </a:tcStyle>
    </a:wholeTbl>
    <a:band2H>
      <a:tcTxStyle/>
      <a:tcStyle>
        <a:tcBdr/>
        <a:fill>
          <a:solidFill>
            <a:srgbClr val="EAE7E7"/>
          </a:solidFill>
        </a:fill>
      </a:tcStyle>
    </a:band2H>
    <a:firstCol>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NeueLT Pro 45 Lt"/>
          <a:ea typeface="HelveticaNeueLT Pro 45 Lt"/>
          <a:cs typeface="HelveticaNeueLT Pro 45 L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HelveticaNeueLT Pro 45 Lt"/>
          <a:ea typeface="HelveticaNeueLT Pro 45 Lt"/>
          <a:cs typeface="HelveticaNeueLT Pro 45 L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HelveticaNeueLT Pro 45 Lt"/>
          <a:ea typeface="HelveticaNeueLT Pro 45 Lt"/>
          <a:cs typeface="HelveticaNeueLT Pro 45 L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NeueLT Pro 45 Lt"/>
          <a:ea typeface="HelveticaNeueLT Pro 45 Lt"/>
          <a:cs typeface="HelveticaNeueLT Pro 45 L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NeueLT Pro 45 Lt"/>
          <a:ea typeface="HelveticaNeueLT Pro 45 Lt"/>
          <a:cs typeface="HelveticaNeueLT Pro 45 L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HelveticaNeueLT Pro 45 Lt"/>
          <a:ea typeface="HelveticaNeueLT Pro 45 Lt"/>
          <a:cs typeface="HelveticaNeueLT Pro 45 L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NeueLT Pro 45 Lt"/>
          <a:ea typeface="HelveticaNeueLT Pro 45 Lt"/>
          <a:cs typeface="HelveticaNeueLT Pro 45 L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HelveticaNeueLT Pro 45 Lt"/>
          <a:ea typeface="HelveticaNeueLT Pro 45 Lt"/>
          <a:cs typeface="HelveticaNeueLT Pro 45 L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HelveticaNeueLT Pro 45 Lt"/>
          <a:ea typeface="HelveticaNeueLT Pro 45 Lt"/>
          <a:cs typeface="HelveticaNeueLT Pro 45 L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HelveticaNeueLT Pro 45 Lt"/>
          <a:ea typeface="HelveticaNeueLT Pro 45 Lt"/>
          <a:cs typeface="HelveticaNeueLT Pro 45 L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718" autoAdjust="0"/>
  </p:normalViewPr>
  <p:slideViewPr>
    <p:cSldViewPr snapToGrid="0">
      <p:cViewPr varScale="1">
        <p:scale>
          <a:sx n="49" d="100"/>
          <a:sy n="49" d="100"/>
        </p:scale>
        <p:origin x="15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9" name="Shape 279"/>
          <p:cNvSpPr>
            <a:spLocks noGrp="1" noRot="1" noChangeAspect="1"/>
          </p:cNvSpPr>
          <p:nvPr>
            <p:ph type="sldImg"/>
          </p:nvPr>
        </p:nvSpPr>
        <p:spPr>
          <a:xfrm>
            <a:off x="1143000" y="685800"/>
            <a:ext cx="4572000" cy="3429000"/>
          </a:xfrm>
          <a:prstGeom prst="rect">
            <a:avLst/>
          </a:prstGeom>
        </p:spPr>
        <p:txBody>
          <a:bodyPr/>
          <a:lstStyle/>
          <a:p>
            <a:endParaRPr/>
          </a:p>
        </p:txBody>
      </p:sp>
      <p:sp>
        <p:nvSpPr>
          <p:cNvPr id="280" name="Shape 28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685800" latinLnBrk="0">
      <a:defRPr sz="900">
        <a:latin typeface="+mn-lt"/>
        <a:ea typeface="+mn-ea"/>
        <a:cs typeface="+mn-cs"/>
        <a:sym typeface="Calibri"/>
      </a:defRPr>
    </a:lvl1pPr>
    <a:lvl2pPr indent="228600" defTabSz="685800" latinLnBrk="0">
      <a:defRPr sz="900">
        <a:latin typeface="+mn-lt"/>
        <a:ea typeface="+mn-ea"/>
        <a:cs typeface="+mn-cs"/>
        <a:sym typeface="Calibri"/>
      </a:defRPr>
    </a:lvl2pPr>
    <a:lvl3pPr indent="457200" defTabSz="685800" latinLnBrk="0">
      <a:defRPr sz="900">
        <a:latin typeface="+mn-lt"/>
        <a:ea typeface="+mn-ea"/>
        <a:cs typeface="+mn-cs"/>
        <a:sym typeface="Calibri"/>
      </a:defRPr>
    </a:lvl3pPr>
    <a:lvl4pPr indent="685800" defTabSz="685800" latinLnBrk="0">
      <a:defRPr sz="900">
        <a:latin typeface="+mn-lt"/>
        <a:ea typeface="+mn-ea"/>
        <a:cs typeface="+mn-cs"/>
        <a:sym typeface="Calibri"/>
      </a:defRPr>
    </a:lvl4pPr>
    <a:lvl5pPr indent="914400" defTabSz="685800" latinLnBrk="0">
      <a:defRPr sz="900">
        <a:latin typeface="+mn-lt"/>
        <a:ea typeface="+mn-ea"/>
        <a:cs typeface="+mn-cs"/>
        <a:sym typeface="Calibri"/>
      </a:defRPr>
    </a:lvl5pPr>
    <a:lvl6pPr indent="1143000" defTabSz="685800" latinLnBrk="0">
      <a:defRPr sz="900">
        <a:latin typeface="+mn-lt"/>
        <a:ea typeface="+mn-ea"/>
        <a:cs typeface="+mn-cs"/>
        <a:sym typeface="Calibri"/>
      </a:defRPr>
    </a:lvl6pPr>
    <a:lvl7pPr indent="1371600" defTabSz="685800" latinLnBrk="0">
      <a:defRPr sz="900">
        <a:latin typeface="+mn-lt"/>
        <a:ea typeface="+mn-ea"/>
        <a:cs typeface="+mn-cs"/>
        <a:sym typeface="Calibri"/>
      </a:defRPr>
    </a:lvl7pPr>
    <a:lvl8pPr indent="1600200" defTabSz="685800" latinLnBrk="0">
      <a:defRPr sz="900">
        <a:latin typeface="+mn-lt"/>
        <a:ea typeface="+mn-ea"/>
        <a:cs typeface="+mn-cs"/>
        <a:sym typeface="Calibri"/>
      </a:defRPr>
    </a:lvl8pPr>
    <a:lvl9pPr indent="1828800" defTabSz="685800" latinLnBrk="0">
      <a:defRPr sz="9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noRot="1" noChangeAspect="1"/>
          </p:cNvSpPr>
          <p:nvPr>
            <p:ph type="sldImg"/>
          </p:nvPr>
        </p:nvSpPr>
        <p:spPr>
          <a:xfrm>
            <a:off x="381000" y="685800"/>
            <a:ext cx="6096000" cy="3429000"/>
          </a:xfrm>
          <a:prstGeom prst="rect">
            <a:avLst/>
          </a:prstGeom>
        </p:spPr>
        <p:txBody>
          <a:bodyPr/>
          <a:lstStyle/>
          <a:p>
            <a:endParaRPr/>
          </a:p>
        </p:txBody>
      </p:sp>
      <p:sp>
        <p:nvSpPr>
          <p:cNvPr id="294" name="Shape 294"/>
          <p:cNvSpPr>
            <a:spLocks noGrp="1"/>
          </p:cNvSpPr>
          <p:nvPr>
            <p:ph type="body" sz="quarter" idx="1"/>
          </p:nvPr>
        </p:nvSpPr>
        <p:spPr>
          <a:prstGeom prst="rect">
            <a:avLst/>
          </a:prstGeom>
        </p:spPr>
        <p:txBody>
          <a:bodyPr/>
          <a:lstStyle/>
          <a:p>
            <a:r>
              <a:rPr lang="en-GB" dirty="0"/>
              <a:t>Support leaners by explaining: </a:t>
            </a:r>
          </a:p>
          <a:p>
            <a:endParaRPr lang="en-GB" dirty="0"/>
          </a:p>
          <a:p>
            <a:r>
              <a:rPr dirty="0"/>
              <a:t>This is an image of a man and his child in the Kabul airport in August 2021 while thousands of people were trying to flee their country and homes </a:t>
            </a:r>
            <a:r>
              <a:rPr lang="en-GB" dirty="0"/>
              <a:t>after the Taliban, a militant group that used to rule the country in the 1990s, took power again</a:t>
            </a:r>
            <a:r>
              <a:rPr dirty="0"/>
              <a:t>. People in Afghanistan have been affected by conflict and war for so many years</a:t>
            </a:r>
            <a:r>
              <a:rPr lang="en-GB" dirty="0"/>
              <a:t>. </a:t>
            </a:r>
            <a:r>
              <a:rPr lang="en-GB" b="0" i="0" dirty="0">
                <a:solidFill>
                  <a:srgbClr val="262626"/>
                </a:solidFill>
                <a:effectLst/>
                <a:latin typeface="Montserrat" panose="020B0604020202020204" pitchFamily="2" charset="0"/>
              </a:rPr>
              <a:t>Today millions of people are experiencing severe food shortages and hunger – made worse by decades of conflict, chronic poverty and years of extreme drought</a:t>
            </a:r>
            <a:r>
              <a:rPr dirty="0"/>
              <a:t>. Recent escalation in violence and conflict has made the country unsafe for people and have left thousands of people injured, and homes, hospitals and infrastructure badly damaged. Some people were evacuated, while many got injured or lost their lives in an attempt to flee to a safe</a:t>
            </a:r>
            <a:r>
              <a:rPr lang="en-GB" dirty="0"/>
              <a:t>r</a:t>
            </a:r>
            <a:r>
              <a:rPr dirty="0"/>
              <a:t> place. </a:t>
            </a:r>
            <a:r>
              <a:rPr lang="en-GB" dirty="0"/>
              <a:t>Some Afghan people have come to the UK as asylum seekers: people who seek the right to live in another country because where they currently live is not safe. Many more must now remain in Afghanistan.</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Support learners by asking them to consider the situation.</a:t>
            </a:r>
          </a:p>
          <a:p>
            <a:endParaRPr lang="en-GB" dirty="0"/>
          </a:p>
          <a:p>
            <a:r>
              <a:rPr lang="en-GB" dirty="0"/>
              <a:t>What might someone be thinking if they suddenly had to leave their home? What might they try and take with them? Where might they try flee to?</a:t>
            </a:r>
          </a:p>
          <a:p>
            <a:endParaRPr lang="en-GB" dirty="0"/>
          </a:p>
          <a:p>
            <a:r>
              <a:rPr lang="en-GB" dirty="0"/>
              <a:t>Encourage learners to think about whether each person in the picture has the same concerns? What might the man carrying his child be thinking? What might the young girl with the backpack be thinking? What about the soldiers?</a:t>
            </a:r>
          </a:p>
        </p:txBody>
      </p:sp>
    </p:spTree>
    <p:extLst>
      <p:ext uri="{BB962C8B-B14F-4D97-AF65-F5344CB8AC3E}">
        <p14:creationId xmlns:p14="http://schemas.microsoft.com/office/powerpoint/2010/main" val="46639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Support learners by asking them to consider the situation.</a:t>
            </a:r>
          </a:p>
          <a:p>
            <a:endParaRPr lang="en-GB" dirty="0"/>
          </a:p>
          <a:p>
            <a:r>
              <a:rPr lang="en-GB" dirty="0"/>
              <a:t>Are they all feeling the same? What might each person in the photo be thinking?</a:t>
            </a:r>
          </a:p>
          <a:p>
            <a:endParaRPr lang="en-GB" dirty="0"/>
          </a:p>
          <a:p>
            <a:endParaRPr lang="en-GB" dirty="0"/>
          </a:p>
          <a:p>
            <a:endParaRPr lang="en-GB" dirty="0"/>
          </a:p>
        </p:txBody>
      </p:sp>
    </p:spTree>
    <p:extLst>
      <p:ext uri="{BB962C8B-B14F-4D97-AF65-F5344CB8AC3E}">
        <p14:creationId xmlns:p14="http://schemas.microsoft.com/office/powerpoint/2010/main" val="2385419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a:spLocks noGrp="1" noRot="1" noChangeAspect="1"/>
          </p:cNvSpPr>
          <p:nvPr>
            <p:ph type="sldImg"/>
          </p:nvPr>
        </p:nvSpPr>
        <p:spPr>
          <a:xfrm>
            <a:off x="381000" y="685800"/>
            <a:ext cx="6096000" cy="3429000"/>
          </a:xfrm>
          <a:prstGeom prst="rect">
            <a:avLst/>
          </a:prstGeom>
        </p:spPr>
        <p:txBody>
          <a:bodyPr/>
          <a:lstStyle/>
          <a:p>
            <a:endParaRPr/>
          </a:p>
        </p:txBody>
      </p:sp>
      <p:sp>
        <p:nvSpPr>
          <p:cNvPr id="319" name="Shape 319"/>
          <p:cNvSpPr>
            <a:spLocks noGrp="1"/>
          </p:cNvSpPr>
          <p:nvPr>
            <p:ph type="body" sz="quarter" idx="1"/>
          </p:nvPr>
        </p:nvSpPr>
        <p:spPr>
          <a:prstGeom prst="rect">
            <a:avLst/>
          </a:prstGeom>
        </p:spPr>
        <p:txBody>
          <a:bodyPr/>
          <a:lstStyle/>
          <a:p>
            <a:r>
              <a:rPr dirty="0"/>
              <a:t>Give learners the opportunity to share their answers. Once they’ve listened to each other’s arguments, give them a chance to review their position. If they wish to change sides, encourage them to do so.</a:t>
            </a:r>
            <a:endParaRPr lang="en-GB" dirty="0"/>
          </a:p>
          <a:p>
            <a:endParaRPr lang="en-GB" dirty="0"/>
          </a:p>
          <a:p>
            <a:r>
              <a:rPr lang="en-GB" dirty="0"/>
              <a:t>You could ask them to go to one side of the classroom for “agree” and the opposite side for “disagree”. Remind learners that people may have different opinions and that’s fine. Ask learners to explain their position. Remind everyone that the classroom is a safe space to share their opinions. If possible, help learners to find commonalities in their opinions.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324"/>
          <p:cNvSpPr>
            <a:spLocks noGrp="1" noRot="1" noChangeAspect="1"/>
          </p:cNvSpPr>
          <p:nvPr>
            <p:ph type="sldImg"/>
          </p:nvPr>
        </p:nvSpPr>
        <p:spPr>
          <a:xfrm>
            <a:off x="381000" y="685800"/>
            <a:ext cx="6096000" cy="3429000"/>
          </a:xfrm>
          <a:prstGeom prst="rect">
            <a:avLst/>
          </a:prstGeom>
        </p:spPr>
        <p:txBody>
          <a:bodyPr/>
          <a:lstStyle/>
          <a:p>
            <a:endParaRPr/>
          </a:p>
        </p:txBody>
      </p:sp>
      <p:sp>
        <p:nvSpPr>
          <p:cNvPr id="325" name="Shape 325"/>
          <p:cNvSpPr>
            <a:spLocks noGrp="1"/>
          </p:cNvSpPr>
          <p:nvPr>
            <p:ph type="body" sz="quarter" idx="1"/>
          </p:nvPr>
        </p:nvSpPr>
        <p:spPr>
          <a:prstGeom prst="rect">
            <a:avLst/>
          </a:prstGeom>
        </p:spPr>
        <p:txBody>
          <a:bodyPr/>
          <a:lstStyle/>
          <a:p>
            <a:r>
              <a:rPr dirty="0"/>
              <a:t>This is an extension task for personal reflection. Encourage learners to reflect on this activity, whether writing it down or just thinking.</a:t>
            </a:r>
            <a:r>
              <a:rPr lang="en-GB" dirty="0"/>
              <a:t> Having a private place to reflect is important.</a:t>
            </a:r>
          </a:p>
          <a:p>
            <a:endParaRPr lang="en-GB" dirty="0"/>
          </a:p>
          <a:p>
            <a:r>
              <a:rPr lang="en-GB" dirty="0"/>
              <a:t>Likewise, if they’d like to talk more about this topic or any feelings it may have brought up, remind them who they can go and speak to.</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Shape 332"/>
          <p:cNvSpPr>
            <a:spLocks noGrp="1" noRot="1" noChangeAspect="1"/>
          </p:cNvSpPr>
          <p:nvPr>
            <p:ph type="sldImg"/>
          </p:nvPr>
        </p:nvSpPr>
        <p:spPr>
          <a:xfrm>
            <a:off x="381000" y="685800"/>
            <a:ext cx="6096000" cy="3429000"/>
          </a:xfrm>
          <a:prstGeom prst="rect">
            <a:avLst/>
          </a:prstGeom>
        </p:spPr>
        <p:txBody>
          <a:bodyPr/>
          <a:lstStyle/>
          <a:p>
            <a:endParaRPr/>
          </a:p>
        </p:txBody>
      </p:sp>
      <p:sp>
        <p:nvSpPr>
          <p:cNvPr id="333" name="Shape 333"/>
          <p:cNvSpPr>
            <a:spLocks noGrp="1"/>
          </p:cNvSpPr>
          <p:nvPr>
            <p:ph type="body" sz="quarter" idx="1"/>
          </p:nvPr>
        </p:nvSpPr>
        <p:spPr>
          <a:prstGeom prst="rect">
            <a:avLst/>
          </a:prstGeom>
        </p:spPr>
        <p:txBody>
          <a:bodyPr/>
          <a:lstStyle/>
          <a:p>
            <a:r>
              <a:rPr dirty="0"/>
              <a:t>Some ideas of what you and your learners can do next</a:t>
            </a:r>
            <a:r>
              <a:rPr lang="en-GB" dirty="0"/>
              <a:t>. Use other teaching resources to explore the topic in more detail. Encourage learners to share their learning with peers or family. Want to do something to help? Consider arranging a fundraiser to donate to our Afghanistan crisis appeal or show your support for refugees by joining our Every Refugee Matters campaign https://www.redcross.org.uk/get-involved/every-refugee-matters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4" name="Rectangle 84"/>
          <p:cNvSpPr/>
          <p:nvPr/>
        </p:nvSpPr>
        <p:spPr>
          <a:xfrm>
            <a:off x="0" y="0"/>
            <a:ext cx="11209574" cy="3171825"/>
          </a:xfrm>
          <a:prstGeom prst="rect">
            <a:avLst/>
          </a:prstGeom>
          <a:solidFill>
            <a:srgbClr val="EFEDE9"/>
          </a:solidFill>
          <a:ln w="12700">
            <a:miter lim="400000"/>
          </a:ln>
        </p:spPr>
        <p:txBody>
          <a:bodyPr lIns="45719" rIns="45719" anchor="ctr"/>
          <a:lstStyle/>
          <a:p>
            <a:pPr algn="ctr">
              <a:defRPr>
                <a:solidFill>
                  <a:srgbClr val="FFFFFF"/>
                </a:solidFill>
              </a:defRPr>
            </a:pPr>
            <a:endParaRPr/>
          </a:p>
        </p:txBody>
      </p:sp>
      <p:pic>
        <p:nvPicPr>
          <p:cNvPr id="15" name="Graphic 83" descr="Graphic 83"/>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16" name="Title Text"/>
          <p:cNvSpPr txBox="1">
            <a:spLocks noGrp="1"/>
          </p:cNvSpPr>
          <p:nvPr>
            <p:ph type="title"/>
          </p:nvPr>
        </p:nvSpPr>
        <p:spPr>
          <a:xfrm>
            <a:off x="305175" y="1717867"/>
            <a:ext cx="9561139" cy="1279197"/>
          </a:xfrm>
          <a:prstGeom prst="rect">
            <a:avLst/>
          </a:prstGeom>
        </p:spPr>
        <p:txBody>
          <a:bodyPr/>
          <a:lstStyle>
            <a:lvl1pPr>
              <a:defRPr sz="8200" spc="0"/>
            </a:lvl1pPr>
          </a:lstStyle>
          <a:p>
            <a:r>
              <a:t>Title Text</a:t>
            </a:r>
          </a:p>
        </p:txBody>
      </p:sp>
      <p:sp>
        <p:nvSpPr>
          <p:cNvPr id="17" name="Body Level One…"/>
          <p:cNvSpPr txBox="1">
            <a:spLocks noGrp="1"/>
          </p:cNvSpPr>
          <p:nvPr>
            <p:ph type="body" sz="quarter" idx="1"/>
          </p:nvPr>
        </p:nvSpPr>
        <p:spPr>
          <a:xfrm>
            <a:off x="371475" y="3424049"/>
            <a:ext cx="5622925" cy="766949"/>
          </a:xfrm>
          <a:prstGeom prst="rect">
            <a:avLst/>
          </a:prstGeom>
        </p:spPr>
        <p:txBody>
          <a:bodyPr>
            <a:normAutofit/>
          </a:bodyPr>
          <a:lstStyle>
            <a:lvl1pPr>
              <a:defRPr sz="2500" b="1">
                <a:latin typeface="HelveticaNeueLT Pro 55 Roman"/>
                <a:ea typeface="HelveticaNeueLT Pro 55 Roman"/>
                <a:cs typeface="HelveticaNeueLT Pro 55 Roman"/>
                <a:sym typeface="HelveticaNeueLT Pro 55 Roman"/>
              </a:defRPr>
            </a:lvl1pPr>
            <a:lvl2pPr>
              <a:defRPr sz="2500" b="1">
                <a:latin typeface="HelveticaNeueLT Pro 55 Roman"/>
                <a:ea typeface="HelveticaNeueLT Pro 55 Roman"/>
                <a:cs typeface="HelveticaNeueLT Pro 55 Roman"/>
                <a:sym typeface="HelveticaNeueLT Pro 55 Roman"/>
              </a:defRPr>
            </a:lvl2pPr>
            <a:lvl3pPr>
              <a:defRPr sz="2500" b="1">
                <a:latin typeface="HelveticaNeueLT Pro 55 Roman"/>
                <a:ea typeface="HelveticaNeueLT Pro 55 Roman"/>
                <a:cs typeface="HelveticaNeueLT Pro 55 Roman"/>
                <a:sym typeface="HelveticaNeueLT Pro 55 Roman"/>
              </a:defRPr>
            </a:lvl3pPr>
            <a:lvl4pPr>
              <a:defRPr sz="2500" b="1">
                <a:latin typeface="HelveticaNeueLT Pro 55 Roman"/>
                <a:ea typeface="HelveticaNeueLT Pro 55 Roman"/>
                <a:cs typeface="HelveticaNeueLT Pro 55 Roman"/>
                <a:sym typeface="HelveticaNeueLT Pro 55 Roman"/>
              </a:defRPr>
            </a:lvl4pPr>
            <a:lvl5pPr>
              <a:defRPr sz="2500" b="1">
                <a:latin typeface="HelveticaNeueLT Pro 55 Roman"/>
                <a:ea typeface="HelveticaNeueLT Pro 55 Roman"/>
                <a:cs typeface="HelveticaNeueLT Pro 55 Roman"/>
                <a:sym typeface="HelveticaNeueLT Pro 55 Roman"/>
              </a:defRPr>
            </a:lvl5pPr>
          </a:lstStyle>
          <a:p>
            <a:r>
              <a:t>Body Level One</a:t>
            </a:r>
          </a:p>
          <a:p>
            <a:pPr lvl="1"/>
            <a:r>
              <a:t>Body Level Two</a:t>
            </a:r>
          </a:p>
          <a:p>
            <a:pPr lvl="2"/>
            <a:r>
              <a:t>Body Level Three</a:t>
            </a:r>
          </a:p>
          <a:p>
            <a:pPr lvl="3"/>
            <a:r>
              <a:t>Body Level Four</a:t>
            </a:r>
          </a:p>
          <a:p>
            <a:pPr lvl="4"/>
            <a:r>
              <a:t>Body Level Five</a:t>
            </a:r>
          </a:p>
        </p:txBody>
      </p:sp>
      <p:pic>
        <p:nvPicPr>
          <p:cNvPr id="18" name="Graphic 82" descr="Graphic 82"/>
          <p:cNvPicPr>
            <a:picLocks noChangeAspect="1"/>
          </p:cNvPicPr>
          <p:nvPr/>
        </p:nvPicPr>
        <p:blipFill>
          <a:blip r:embed="rId3"/>
          <a:stretch>
            <a:fillRect/>
          </a:stretch>
        </p:blipFill>
        <p:spPr>
          <a:xfrm>
            <a:off x="11209573" y="0"/>
            <a:ext cx="981076" cy="3171825"/>
          </a:xfrm>
          <a:prstGeom prst="rect">
            <a:avLst/>
          </a:prstGeom>
          <a:ln w="12700">
            <a:miter lim="400000"/>
          </a:ln>
        </p:spPr>
      </p:pic>
      <p:sp>
        <p:nvSpPr>
          <p:cNvPr id="19" name="Straight Connector 11"/>
          <p:cNvSpPr/>
          <p:nvPr/>
        </p:nvSpPr>
        <p:spPr>
          <a:xfrm flipH="1" flipV="1">
            <a:off x="381000" y="5886449"/>
            <a:ext cx="11425239" cy="2"/>
          </a:xfrm>
          <a:prstGeom prst="line">
            <a:avLst/>
          </a:prstGeom>
          <a:ln w="50800">
            <a:solidFill>
              <a:srgbClr val="F6F6F6"/>
            </a:solidFill>
          </a:ln>
        </p:spPr>
        <p:txBody>
          <a:bodyPr lIns="45719" rIns="45719"/>
          <a:lstStyle/>
          <a:p>
            <a:endParaRPr/>
          </a:p>
        </p:txBody>
      </p:sp>
      <p:sp>
        <p:nvSpPr>
          <p:cNvPr id="20" name="Text Placeholder 88"/>
          <p:cNvSpPr>
            <a:spLocks noGrp="1"/>
          </p:cNvSpPr>
          <p:nvPr>
            <p:ph type="body" sz="quarter" idx="21"/>
          </p:nvPr>
        </p:nvSpPr>
        <p:spPr>
          <a:xfrm>
            <a:off x="384175" y="4351194"/>
            <a:ext cx="5610225" cy="230833"/>
          </a:xfrm>
          <a:prstGeom prst="rect">
            <a:avLst/>
          </a:prstGeom>
        </p:spPr>
        <p:txBody>
          <a:bodyPr>
            <a:normAutofit/>
          </a:bodyPr>
          <a:lstStyle/>
          <a:p>
            <a:pPr>
              <a:defRPr sz="1500" b="1" spc="-100">
                <a:solidFill>
                  <a:srgbClr val="EE2A24"/>
                </a:solidFill>
                <a:latin typeface="HelveticaNeueLT Pro 55 Roman"/>
                <a:ea typeface="HelveticaNeueLT Pro 55 Roman"/>
                <a:cs typeface="HelveticaNeueLT Pro 55 Roman"/>
                <a:sym typeface="HelveticaNeueLT Pro 55 Roman"/>
              </a:defRPr>
            </a:pPr>
            <a:endParaRPr/>
          </a:p>
        </p:txBody>
      </p:sp>
      <p:sp>
        <p:nvSpPr>
          <p:cNvPr id="21" name="object 53"/>
          <p:cNvSpPr txBox="1"/>
          <p:nvPr/>
        </p:nvSpPr>
        <p:spPr>
          <a:xfrm>
            <a:off x="381000" y="6159095"/>
            <a:ext cx="5448300" cy="376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 British Red Cross 2021. All images © British Red Cross 2019 unless otherwise stated.</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This resource and other free educational materials are available at www.redcross.org.uk/education</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The British Red Cross Society is a charity registered in England and Wales (220949) and Scotland (SCO37738).</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3 Column Text">
    <p:spTree>
      <p:nvGrpSpPr>
        <p:cNvPr id="1" name=""/>
        <p:cNvGrpSpPr/>
        <p:nvPr/>
      </p:nvGrpSpPr>
      <p:grpSpPr>
        <a:xfrm>
          <a:off x="0" y="0"/>
          <a:ext cx="0" cy="0"/>
          <a:chOff x="0" y="0"/>
          <a:chExt cx="0" cy="0"/>
        </a:xfrm>
      </p:grpSpPr>
      <p:sp>
        <p:nvSpPr>
          <p:cNvPr id="132" name="Body Level One…"/>
          <p:cNvSpPr txBox="1">
            <a:spLocks noGrp="1"/>
          </p:cNvSpPr>
          <p:nvPr>
            <p:ph type="body" sz="half" idx="1"/>
          </p:nvPr>
        </p:nvSpPr>
        <p:spPr>
          <a:xfrm>
            <a:off x="2320925" y="1828800"/>
            <a:ext cx="7545387" cy="4267200"/>
          </a:xfrm>
          <a:prstGeom prst="rect">
            <a:avLst/>
          </a:prstGeom>
        </p:spPr>
        <p:txBody>
          <a:bodyPr numCol="3" spcCol="144000">
            <a:normAutofit/>
          </a:bodyPr>
          <a:lstStyle>
            <a:lvl1pPr>
              <a:lnSpc>
                <a:spcPts val="2800"/>
              </a:lnSpc>
              <a:defRPr sz="2600">
                <a:latin typeface="HelveticaNeueLT Pro 65 Md"/>
                <a:ea typeface="HelveticaNeueLT Pro 65 Md"/>
                <a:cs typeface="HelveticaNeueLT Pro 65 Md"/>
                <a:sym typeface="HelveticaNeueLT Pro 65 Md"/>
              </a:defRPr>
            </a:lvl1pPr>
            <a:lvl2pPr indent="0">
              <a:lnSpc>
                <a:spcPts val="2800"/>
              </a:lnSpc>
              <a:defRPr sz="2600">
                <a:latin typeface="HelveticaNeueLT Pro 65 Md"/>
                <a:ea typeface="HelveticaNeueLT Pro 65 Md"/>
                <a:cs typeface="HelveticaNeueLT Pro 65 Md"/>
                <a:sym typeface="HelveticaNeueLT Pro 65 Md"/>
              </a:defRPr>
            </a:lvl2pPr>
            <a:lvl3pPr indent="0">
              <a:lnSpc>
                <a:spcPts val="2800"/>
              </a:lnSpc>
              <a:defRPr sz="2600">
                <a:latin typeface="HelveticaNeueLT Pro 65 Md"/>
                <a:ea typeface="HelveticaNeueLT Pro 65 Md"/>
                <a:cs typeface="HelveticaNeueLT Pro 65 Md"/>
                <a:sym typeface="HelveticaNeueLT Pro 65 Md"/>
              </a:defRPr>
            </a:lvl3pPr>
            <a:lvl4pPr indent="0">
              <a:lnSpc>
                <a:spcPts val="2800"/>
              </a:lnSpc>
              <a:defRPr sz="2600">
                <a:latin typeface="HelveticaNeueLT Pro 65 Md"/>
                <a:ea typeface="HelveticaNeueLT Pro 65 Md"/>
                <a:cs typeface="HelveticaNeueLT Pro 65 Md"/>
                <a:sym typeface="HelveticaNeueLT Pro 65 Md"/>
              </a:defRPr>
            </a:lvl4pPr>
            <a:lvl5pPr indent="0">
              <a:lnSpc>
                <a:spcPts val="2800"/>
              </a:lnSpc>
              <a:defRPr sz="26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33"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3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141" name="Body Level One…"/>
          <p:cNvSpPr txBox="1">
            <a:spLocks noGrp="1"/>
          </p:cNvSpPr>
          <p:nvPr>
            <p:ph type="body" sz="half" idx="1"/>
          </p:nvPr>
        </p:nvSpPr>
        <p:spPr>
          <a:xfrm>
            <a:off x="2320925" y="1828799"/>
            <a:ext cx="7545387" cy="4267202"/>
          </a:xfrm>
          <a:prstGeom prst="rect">
            <a:avLst/>
          </a:prstGeom>
        </p:spPr>
        <p:txBody>
          <a:bodyPr numCol="2" spcCol="288000">
            <a:normAutofit/>
          </a:bodyPr>
          <a:lstStyle>
            <a:lvl1pPr marL="449262" indent="-449262">
              <a:lnSpc>
                <a:spcPts val="2800"/>
              </a:lnSpc>
              <a:buSzPct val="100000"/>
              <a:buBlip>
                <a:blip r:embed="rId2"/>
              </a:buBlip>
              <a:defRPr sz="2600">
                <a:latin typeface="HelveticaNeueLT Pro 65 Md"/>
                <a:ea typeface="HelveticaNeueLT Pro 65 Md"/>
                <a:cs typeface="HelveticaNeueLT Pro 65 Md"/>
                <a:sym typeface="HelveticaNeueLT Pro 65 Md"/>
              </a:defRPr>
            </a:lvl1pPr>
            <a:lvl2pPr marL="449262" indent="-449262">
              <a:lnSpc>
                <a:spcPts val="2800"/>
              </a:lnSpc>
              <a:buSzPct val="100000"/>
              <a:buBlip>
                <a:blip r:embed="rId2"/>
              </a:buBlip>
              <a:defRPr sz="2600">
                <a:latin typeface="HelveticaNeueLT Pro 65 Md"/>
                <a:ea typeface="HelveticaNeueLT Pro 65 Md"/>
                <a:cs typeface="HelveticaNeueLT Pro 65 Md"/>
                <a:sym typeface="HelveticaNeueLT Pro 65 Md"/>
              </a:defRPr>
            </a:lvl2pPr>
            <a:lvl3pPr marL="648935" indent="-648935">
              <a:lnSpc>
                <a:spcPts val="2800"/>
              </a:lnSpc>
              <a:buSzPct val="100000"/>
              <a:buBlip>
                <a:blip r:embed="rId2"/>
              </a:buBlip>
              <a:defRPr sz="2600">
                <a:latin typeface="HelveticaNeueLT Pro 65 Md"/>
                <a:ea typeface="HelveticaNeueLT Pro 65 Md"/>
                <a:cs typeface="HelveticaNeueLT Pro 65 Md"/>
                <a:sym typeface="HelveticaNeueLT Pro 65 Md"/>
              </a:defRPr>
            </a:lvl3pPr>
            <a:lvl4pPr marL="648935" indent="-648935">
              <a:lnSpc>
                <a:spcPts val="2800"/>
              </a:lnSpc>
              <a:buSzPct val="100000"/>
              <a:buBlip>
                <a:blip r:embed="rId2"/>
              </a:buBlip>
              <a:defRPr sz="2600">
                <a:latin typeface="HelveticaNeueLT Pro 65 Md"/>
                <a:ea typeface="HelveticaNeueLT Pro 65 Md"/>
                <a:cs typeface="HelveticaNeueLT Pro 65 Md"/>
                <a:sym typeface="HelveticaNeueLT Pro 65 Md"/>
              </a:defRPr>
            </a:lvl4pPr>
            <a:lvl5pPr marL="834345" indent="-834345">
              <a:lnSpc>
                <a:spcPts val="2800"/>
              </a:lnSpc>
              <a:buSzPct val="100000"/>
              <a:buBlip>
                <a:blip r:embed="rId2"/>
              </a:buBlip>
              <a:defRPr sz="26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42"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43"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10_Custom Layout">
    <p:spTree>
      <p:nvGrpSpPr>
        <p:cNvPr id="1" name=""/>
        <p:cNvGrpSpPr/>
        <p:nvPr/>
      </p:nvGrpSpPr>
      <p:grpSpPr>
        <a:xfrm>
          <a:off x="0" y="0"/>
          <a:ext cx="0" cy="0"/>
          <a:chOff x="0" y="0"/>
          <a:chExt cx="0" cy="0"/>
        </a:xfrm>
      </p:grpSpPr>
      <p:sp>
        <p:nvSpPr>
          <p:cNvPr id="150" name="Body Level One…"/>
          <p:cNvSpPr txBox="1">
            <a:spLocks noGrp="1"/>
          </p:cNvSpPr>
          <p:nvPr>
            <p:ph type="body" sz="quarter" idx="1"/>
          </p:nvPr>
        </p:nvSpPr>
        <p:spPr>
          <a:xfrm>
            <a:off x="2320925" y="3287629"/>
            <a:ext cx="1736725" cy="2808372"/>
          </a:xfrm>
          <a:prstGeom prst="rect">
            <a:avLst/>
          </a:prstGeom>
        </p:spPr>
        <p:txBody>
          <a:bodyPr>
            <a:normAutofit/>
          </a:bodyPr>
          <a:lstStyle>
            <a:lvl1pPr>
              <a:lnSpc>
                <a:spcPts val="1400"/>
              </a:lnSpc>
              <a:defRPr sz="1200">
                <a:latin typeface="HelveticaNeueLT Pro 65 Md"/>
                <a:ea typeface="HelveticaNeueLT Pro 65 Md"/>
                <a:cs typeface="HelveticaNeueLT Pro 65 Md"/>
                <a:sym typeface="HelveticaNeueLT Pro 65 Md"/>
              </a:defRPr>
            </a:lvl1pPr>
            <a:lvl2pPr indent="0">
              <a:lnSpc>
                <a:spcPts val="1400"/>
              </a:lnSpc>
              <a:defRPr sz="1200">
                <a:latin typeface="HelveticaNeueLT Pro 65 Md"/>
                <a:ea typeface="HelveticaNeueLT Pro 65 Md"/>
                <a:cs typeface="HelveticaNeueLT Pro 65 Md"/>
                <a:sym typeface="HelveticaNeueLT Pro 65 Md"/>
              </a:defRPr>
            </a:lvl2pPr>
            <a:lvl3pPr marL="120650" indent="-120650">
              <a:lnSpc>
                <a:spcPts val="1400"/>
              </a:lnSpc>
              <a:buSzPct val="100000"/>
              <a:buChar char="•"/>
              <a:defRPr sz="1200">
                <a:latin typeface="HelveticaNeueLT Pro 65 Md"/>
                <a:ea typeface="HelveticaNeueLT Pro 65 Md"/>
                <a:cs typeface="HelveticaNeueLT Pro 65 Md"/>
                <a:sym typeface="HelveticaNeueLT Pro 65 Md"/>
              </a:defRPr>
            </a:lvl3pPr>
            <a:lvl4pPr marL="120650" indent="-120650">
              <a:lnSpc>
                <a:spcPts val="1400"/>
              </a:lnSpc>
              <a:buSzPct val="100000"/>
              <a:buChar char="•"/>
              <a:defRPr sz="1200">
                <a:latin typeface="HelveticaNeueLT Pro 65 Md"/>
                <a:ea typeface="HelveticaNeueLT Pro 65 Md"/>
                <a:cs typeface="HelveticaNeueLT Pro 65 Md"/>
                <a:sym typeface="HelveticaNeueLT Pro 65 Md"/>
              </a:defRPr>
            </a:lvl4pPr>
            <a:lvl5pPr marL="155121" indent="-155121">
              <a:lnSpc>
                <a:spcPts val="1400"/>
              </a:lnSpc>
              <a:buSzPct val="100000"/>
              <a:buChar char="•"/>
              <a:defRPr sz="12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51"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52" name="Title Text"/>
          <p:cNvSpPr txBox="1">
            <a:spLocks noGrp="1"/>
          </p:cNvSpPr>
          <p:nvPr>
            <p:ph type="title"/>
          </p:nvPr>
        </p:nvSpPr>
        <p:spPr>
          <a:prstGeom prst="rect">
            <a:avLst/>
          </a:prstGeom>
        </p:spPr>
        <p:txBody>
          <a:bodyPr/>
          <a:lstStyle/>
          <a:p>
            <a:r>
              <a:t>Title Text</a:t>
            </a:r>
          </a:p>
        </p:txBody>
      </p:sp>
      <p:sp>
        <p:nvSpPr>
          <p:cNvPr id="153" name="Text Placeholder 11"/>
          <p:cNvSpPr>
            <a:spLocks noGrp="1"/>
          </p:cNvSpPr>
          <p:nvPr>
            <p:ph type="body" sz="quarter" idx="21"/>
          </p:nvPr>
        </p:nvSpPr>
        <p:spPr>
          <a:xfrm>
            <a:off x="4256616" y="3287629"/>
            <a:ext cx="1736726" cy="2808372"/>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154" name="Text Placeholder 11"/>
          <p:cNvSpPr>
            <a:spLocks noGrp="1"/>
          </p:cNvSpPr>
          <p:nvPr>
            <p:ph type="body" sz="quarter" idx="22"/>
          </p:nvPr>
        </p:nvSpPr>
        <p:spPr>
          <a:xfrm>
            <a:off x="6192308" y="3287629"/>
            <a:ext cx="1736726" cy="2808372"/>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155" name="Text Placeholder 11"/>
          <p:cNvSpPr>
            <a:spLocks noGrp="1"/>
          </p:cNvSpPr>
          <p:nvPr>
            <p:ph type="body" sz="quarter" idx="23"/>
          </p:nvPr>
        </p:nvSpPr>
        <p:spPr>
          <a:xfrm>
            <a:off x="8128000" y="3287629"/>
            <a:ext cx="1736725" cy="2808372"/>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156" name="Picture Placeholder 5"/>
          <p:cNvSpPr>
            <a:spLocks noGrp="1"/>
          </p:cNvSpPr>
          <p:nvPr>
            <p:ph type="pic" sz="quarter" idx="24"/>
          </p:nvPr>
        </p:nvSpPr>
        <p:spPr>
          <a:xfrm>
            <a:off x="2320925" y="1905000"/>
            <a:ext cx="1736725" cy="1143000"/>
          </a:xfrm>
          <a:prstGeom prst="rect">
            <a:avLst/>
          </a:prstGeom>
        </p:spPr>
        <p:txBody>
          <a:bodyPr lIns="91439" tIns="45719" rIns="91439" bIns="45719"/>
          <a:lstStyle/>
          <a:p>
            <a:endParaRPr/>
          </a:p>
        </p:txBody>
      </p:sp>
      <p:sp>
        <p:nvSpPr>
          <p:cNvPr id="157" name="Picture Placeholder 5"/>
          <p:cNvSpPr>
            <a:spLocks noGrp="1"/>
          </p:cNvSpPr>
          <p:nvPr>
            <p:ph type="pic" sz="quarter" idx="25"/>
          </p:nvPr>
        </p:nvSpPr>
        <p:spPr>
          <a:xfrm>
            <a:off x="4256616" y="1905000"/>
            <a:ext cx="1736726" cy="1143000"/>
          </a:xfrm>
          <a:prstGeom prst="rect">
            <a:avLst/>
          </a:prstGeom>
        </p:spPr>
        <p:txBody>
          <a:bodyPr lIns="91439" tIns="45719" rIns="91439" bIns="45719"/>
          <a:lstStyle/>
          <a:p>
            <a:endParaRPr/>
          </a:p>
        </p:txBody>
      </p:sp>
      <p:sp>
        <p:nvSpPr>
          <p:cNvPr id="158" name="Picture Placeholder 5"/>
          <p:cNvSpPr>
            <a:spLocks noGrp="1"/>
          </p:cNvSpPr>
          <p:nvPr>
            <p:ph type="pic" sz="quarter" idx="26"/>
          </p:nvPr>
        </p:nvSpPr>
        <p:spPr>
          <a:xfrm>
            <a:off x="6192308" y="1905000"/>
            <a:ext cx="1736726" cy="1143000"/>
          </a:xfrm>
          <a:prstGeom prst="rect">
            <a:avLst/>
          </a:prstGeom>
        </p:spPr>
        <p:txBody>
          <a:bodyPr lIns="91439" tIns="45719" rIns="91439" bIns="45719"/>
          <a:lstStyle/>
          <a:p>
            <a:endParaRPr/>
          </a:p>
        </p:txBody>
      </p:sp>
      <p:sp>
        <p:nvSpPr>
          <p:cNvPr id="159" name="Picture Placeholder 5"/>
          <p:cNvSpPr>
            <a:spLocks noGrp="1"/>
          </p:cNvSpPr>
          <p:nvPr>
            <p:ph type="pic" sz="quarter" idx="27"/>
          </p:nvPr>
        </p:nvSpPr>
        <p:spPr>
          <a:xfrm>
            <a:off x="8128000" y="1905000"/>
            <a:ext cx="1736725" cy="1143000"/>
          </a:xfrm>
          <a:prstGeom prst="rect">
            <a:avLst/>
          </a:prstGeom>
        </p:spPr>
        <p:txBody>
          <a:bodyPr lIns="91439" tIns="45719" rIns="91439" bIns="45719"/>
          <a:lstStyle/>
          <a:p>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11_Custom Layout">
    <p:spTree>
      <p:nvGrpSpPr>
        <p:cNvPr id="1" name=""/>
        <p:cNvGrpSpPr/>
        <p:nvPr/>
      </p:nvGrpSpPr>
      <p:grpSpPr>
        <a:xfrm>
          <a:off x="0" y="0"/>
          <a:ext cx="0" cy="0"/>
          <a:chOff x="0" y="0"/>
          <a:chExt cx="0" cy="0"/>
        </a:xfrm>
      </p:grpSpPr>
      <p:sp>
        <p:nvSpPr>
          <p:cNvPr id="166" name="Picture Placeholder 5"/>
          <p:cNvSpPr>
            <a:spLocks noGrp="1"/>
          </p:cNvSpPr>
          <p:nvPr>
            <p:ph type="pic" sz="quarter" idx="21"/>
          </p:nvPr>
        </p:nvSpPr>
        <p:spPr>
          <a:xfrm>
            <a:off x="2320925" y="1581053"/>
            <a:ext cx="3676650" cy="2404919"/>
          </a:xfrm>
          <a:prstGeom prst="rect">
            <a:avLst/>
          </a:prstGeom>
        </p:spPr>
        <p:txBody>
          <a:bodyPr lIns="91439" tIns="45719" rIns="91439" bIns="45719"/>
          <a:lstStyle/>
          <a:p>
            <a:endParaRPr/>
          </a:p>
        </p:txBody>
      </p:sp>
      <p:sp>
        <p:nvSpPr>
          <p:cNvPr id="167" name="Body Level One…"/>
          <p:cNvSpPr txBox="1">
            <a:spLocks noGrp="1"/>
          </p:cNvSpPr>
          <p:nvPr>
            <p:ph type="body" sz="quarter" idx="1"/>
          </p:nvPr>
        </p:nvSpPr>
        <p:spPr>
          <a:xfrm>
            <a:off x="2320925" y="4140610"/>
            <a:ext cx="3672417" cy="1955390"/>
          </a:xfrm>
          <a:prstGeom prst="rect">
            <a:avLst/>
          </a:prstGeom>
        </p:spPr>
        <p:txBody>
          <a:bodyPr>
            <a:normAutofit/>
          </a:bodyPr>
          <a:lstStyle>
            <a:lvl1pPr>
              <a:lnSpc>
                <a:spcPts val="1400"/>
              </a:lnSpc>
              <a:defRPr sz="1200">
                <a:latin typeface="HelveticaNeueLT Pro 65 Md"/>
                <a:ea typeface="HelveticaNeueLT Pro 65 Md"/>
                <a:cs typeface="HelveticaNeueLT Pro 65 Md"/>
                <a:sym typeface="HelveticaNeueLT Pro 65 Md"/>
              </a:defRPr>
            </a:lvl1pPr>
            <a:lvl2pPr indent="0">
              <a:lnSpc>
                <a:spcPts val="1400"/>
              </a:lnSpc>
              <a:defRPr sz="1200">
                <a:latin typeface="HelveticaNeueLT Pro 65 Md"/>
                <a:ea typeface="HelveticaNeueLT Pro 65 Md"/>
                <a:cs typeface="HelveticaNeueLT Pro 65 Md"/>
                <a:sym typeface="HelveticaNeueLT Pro 65 Md"/>
              </a:defRPr>
            </a:lvl2pPr>
            <a:lvl3pPr marL="120650" indent="-120650">
              <a:lnSpc>
                <a:spcPts val="1400"/>
              </a:lnSpc>
              <a:buSzPct val="100000"/>
              <a:buChar char="•"/>
              <a:defRPr sz="1200">
                <a:latin typeface="HelveticaNeueLT Pro 65 Md"/>
                <a:ea typeface="HelveticaNeueLT Pro 65 Md"/>
                <a:cs typeface="HelveticaNeueLT Pro 65 Md"/>
                <a:sym typeface="HelveticaNeueLT Pro 65 Md"/>
              </a:defRPr>
            </a:lvl3pPr>
            <a:lvl4pPr marL="120650" indent="-120650">
              <a:lnSpc>
                <a:spcPts val="1400"/>
              </a:lnSpc>
              <a:buSzPct val="100000"/>
              <a:buChar char="•"/>
              <a:defRPr sz="1200">
                <a:latin typeface="HelveticaNeueLT Pro 65 Md"/>
                <a:ea typeface="HelveticaNeueLT Pro 65 Md"/>
                <a:cs typeface="HelveticaNeueLT Pro 65 Md"/>
                <a:sym typeface="HelveticaNeueLT Pro 65 Md"/>
              </a:defRPr>
            </a:lvl4pPr>
            <a:lvl5pPr marL="155121" indent="-155121">
              <a:lnSpc>
                <a:spcPts val="1400"/>
              </a:lnSpc>
              <a:buSzPct val="100000"/>
              <a:buChar char="•"/>
              <a:defRPr sz="12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68"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69" name="Title Text"/>
          <p:cNvSpPr txBox="1">
            <a:spLocks noGrp="1"/>
          </p:cNvSpPr>
          <p:nvPr>
            <p:ph type="title"/>
          </p:nvPr>
        </p:nvSpPr>
        <p:spPr>
          <a:prstGeom prst="rect">
            <a:avLst/>
          </a:prstGeom>
        </p:spPr>
        <p:txBody>
          <a:bodyPr/>
          <a:lstStyle/>
          <a:p>
            <a:r>
              <a:t>Title Text</a:t>
            </a:r>
          </a:p>
        </p:txBody>
      </p:sp>
      <p:sp>
        <p:nvSpPr>
          <p:cNvPr id="170" name="Picture Placeholder 5"/>
          <p:cNvSpPr>
            <a:spLocks noGrp="1"/>
          </p:cNvSpPr>
          <p:nvPr>
            <p:ph type="pic" sz="quarter" idx="22"/>
          </p:nvPr>
        </p:nvSpPr>
        <p:spPr>
          <a:xfrm>
            <a:off x="6192837" y="1581053"/>
            <a:ext cx="3676651" cy="2404919"/>
          </a:xfrm>
          <a:prstGeom prst="rect">
            <a:avLst/>
          </a:prstGeom>
        </p:spPr>
        <p:txBody>
          <a:bodyPr lIns="91439" tIns="45719" rIns="91439" bIns="45719"/>
          <a:lstStyle/>
          <a:p>
            <a:endParaRPr/>
          </a:p>
        </p:txBody>
      </p:sp>
      <p:sp>
        <p:nvSpPr>
          <p:cNvPr id="171" name="Text Placeholder 11"/>
          <p:cNvSpPr>
            <a:spLocks noGrp="1"/>
          </p:cNvSpPr>
          <p:nvPr>
            <p:ph type="body" sz="quarter" idx="23"/>
          </p:nvPr>
        </p:nvSpPr>
        <p:spPr>
          <a:xfrm>
            <a:off x="6192837" y="4140610"/>
            <a:ext cx="3672418" cy="1955390"/>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2_Custom Layout">
    <p:spTree>
      <p:nvGrpSpPr>
        <p:cNvPr id="1" name=""/>
        <p:cNvGrpSpPr/>
        <p:nvPr/>
      </p:nvGrpSpPr>
      <p:grpSpPr>
        <a:xfrm>
          <a:off x="0" y="0"/>
          <a:ext cx="0" cy="0"/>
          <a:chOff x="0" y="0"/>
          <a:chExt cx="0" cy="0"/>
        </a:xfrm>
      </p:grpSpPr>
      <p:sp>
        <p:nvSpPr>
          <p:cNvPr id="178" name="Picture Placeholder 5"/>
          <p:cNvSpPr>
            <a:spLocks noGrp="1"/>
          </p:cNvSpPr>
          <p:nvPr>
            <p:ph type="pic" sz="quarter" idx="21"/>
          </p:nvPr>
        </p:nvSpPr>
        <p:spPr>
          <a:xfrm>
            <a:off x="2320925" y="2414549"/>
            <a:ext cx="2390864" cy="1571423"/>
          </a:xfrm>
          <a:prstGeom prst="rect">
            <a:avLst/>
          </a:prstGeom>
        </p:spPr>
        <p:txBody>
          <a:bodyPr lIns="91439" tIns="45719" rIns="91439" bIns="45719"/>
          <a:lstStyle/>
          <a:p>
            <a:endParaRPr/>
          </a:p>
        </p:txBody>
      </p:sp>
      <p:sp>
        <p:nvSpPr>
          <p:cNvPr id="179" name="Body Level One…"/>
          <p:cNvSpPr txBox="1">
            <a:spLocks noGrp="1"/>
          </p:cNvSpPr>
          <p:nvPr>
            <p:ph type="body" sz="quarter" idx="1"/>
          </p:nvPr>
        </p:nvSpPr>
        <p:spPr>
          <a:xfrm>
            <a:off x="2320925" y="4140610"/>
            <a:ext cx="2388112" cy="1955390"/>
          </a:xfrm>
          <a:prstGeom prst="rect">
            <a:avLst/>
          </a:prstGeom>
        </p:spPr>
        <p:txBody>
          <a:bodyPr>
            <a:normAutofit/>
          </a:bodyPr>
          <a:lstStyle>
            <a:lvl1pPr>
              <a:lnSpc>
                <a:spcPts val="1400"/>
              </a:lnSpc>
              <a:defRPr sz="1200">
                <a:latin typeface="HelveticaNeueLT Pro 65 Md"/>
                <a:ea typeface="HelveticaNeueLT Pro 65 Md"/>
                <a:cs typeface="HelveticaNeueLT Pro 65 Md"/>
                <a:sym typeface="HelveticaNeueLT Pro 65 Md"/>
              </a:defRPr>
            </a:lvl1pPr>
            <a:lvl2pPr indent="0">
              <a:lnSpc>
                <a:spcPts val="1400"/>
              </a:lnSpc>
              <a:defRPr sz="1200">
                <a:latin typeface="HelveticaNeueLT Pro 65 Md"/>
                <a:ea typeface="HelveticaNeueLT Pro 65 Md"/>
                <a:cs typeface="HelveticaNeueLT Pro 65 Md"/>
                <a:sym typeface="HelveticaNeueLT Pro 65 Md"/>
              </a:defRPr>
            </a:lvl2pPr>
            <a:lvl3pPr marL="120650" indent="-120650">
              <a:lnSpc>
                <a:spcPts val="1400"/>
              </a:lnSpc>
              <a:buSzPct val="100000"/>
              <a:buChar char="•"/>
              <a:defRPr sz="1200">
                <a:latin typeface="HelveticaNeueLT Pro 65 Md"/>
                <a:ea typeface="HelveticaNeueLT Pro 65 Md"/>
                <a:cs typeface="HelveticaNeueLT Pro 65 Md"/>
                <a:sym typeface="HelveticaNeueLT Pro 65 Md"/>
              </a:defRPr>
            </a:lvl3pPr>
            <a:lvl4pPr marL="120650" indent="-120650">
              <a:lnSpc>
                <a:spcPts val="1400"/>
              </a:lnSpc>
              <a:buSzPct val="100000"/>
              <a:buChar char="•"/>
              <a:defRPr sz="1200">
                <a:latin typeface="HelveticaNeueLT Pro 65 Md"/>
                <a:ea typeface="HelveticaNeueLT Pro 65 Md"/>
                <a:cs typeface="HelveticaNeueLT Pro 65 Md"/>
                <a:sym typeface="HelveticaNeueLT Pro 65 Md"/>
              </a:defRPr>
            </a:lvl4pPr>
            <a:lvl5pPr marL="155121" indent="-155121">
              <a:lnSpc>
                <a:spcPts val="1400"/>
              </a:lnSpc>
              <a:buSzPct val="100000"/>
              <a:buChar char="•"/>
              <a:defRPr sz="12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80"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81" name="Title Text"/>
          <p:cNvSpPr txBox="1">
            <a:spLocks noGrp="1"/>
          </p:cNvSpPr>
          <p:nvPr>
            <p:ph type="title"/>
          </p:nvPr>
        </p:nvSpPr>
        <p:spPr>
          <a:prstGeom prst="rect">
            <a:avLst/>
          </a:prstGeom>
        </p:spPr>
        <p:txBody>
          <a:bodyPr/>
          <a:lstStyle/>
          <a:p>
            <a:r>
              <a:t>Title Text</a:t>
            </a:r>
          </a:p>
        </p:txBody>
      </p:sp>
      <p:sp>
        <p:nvSpPr>
          <p:cNvPr id="182" name="Picture Placeholder 5"/>
          <p:cNvSpPr>
            <a:spLocks noGrp="1"/>
          </p:cNvSpPr>
          <p:nvPr>
            <p:ph type="pic" sz="quarter" idx="22"/>
          </p:nvPr>
        </p:nvSpPr>
        <p:spPr>
          <a:xfrm>
            <a:off x="7480213" y="2414549"/>
            <a:ext cx="2390865" cy="1571423"/>
          </a:xfrm>
          <a:prstGeom prst="rect">
            <a:avLst/>
          </a:prstGeom>
        </p:spPr>
        <p:txBody>
          <a:bodyPr lIns="91439" tIns="45719" rIns="91439" bIns="45719"/>
          <a:lstStyle/>
          <a:p>
            <a:endParaRPr/>
          </a:p>
        </p:txBody>
      </p:sp>
      <p:sp>
        <p:nvSpPr>
          <p:cNvPr id="183" name="Text Placeholder 11"/>
          <p:cNvSpPr>
            <a:spLocks noGrp="1"/>
          </p:cNvSpPr>
          <p:nvPr>
            <p:ph type="body" sz="quarter" idx="23"/>
          </p:nvPr>
        </p:nvSpPr>
        <p:spPr>
          <a:xfrm>
            <a:off x="7480213" y="4140610"/>
            <a:ext cx="2388112" cy="1955390"/>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184" name="Picture Placeholder 5"/>
          <p:cNvSpPr>
            <a:spLocks noGrp="1"/>
          </p:cNvSpPr>
          <p:nvPr>
            <p:ph type="pic" sz="quarter" idx="24"/>
          </p:nvPr>
        </p:nvSpPr>
        <p:spPr>
          <a:xfrm>
            <a:off x="4901943" y="2414549"/>
            <a:ext cx="2390865" cy="1571423"/>
          </a:xfrm>
          <a:prstGeom prst="rect">
            <a:avLst/>
          </a:prstGeom>
        </p:spPr>
        <p:txBody>
          <a:bodyPr lIns="91439" tIns="45719" rIns="91439" bIns="45719"/>
          <a:lstStyle/>
          <a:p>
            <a:endParaRPr/>
          </a:p>
        </p:txBody>
      </p:sp>
      <p:sp>
        <p:nvSpPr>
          <p:cNvPr id="185" name="Text Placeholder 11"/>
          <p:cNvSpPr>
            <a:spLocks noGrp="1"/>
          </p:cNvSpPr>
          <p:nvPr>
            <p:ph type="body" sz="quarter" idx="25"/>
          </p:nvPr>
        </p:nvSpPr>
        <p:spPr>
          <a:xfrm>
            <a:off x="4901943" y="4140610"/>
            <a:ext cx="2388112" cy="1955390"/>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13_Custom Layout">
    <p:spTree>
      <p:nvGrpSpPr>
        <p:cNvPr id="1" name=""/>
        <p:cNvGrpSpPr/>
        <p:nvPr/>
      </p:nvGrpSpPr>
      <p:grpSpPr>
        <a:xfrm>
          <a:off x="0" y="0"/>
          <a:ext cx="0" cy="0"/>
          <a:chOff x="0" y="0"/>
          <a:chExt cx="0" cy="0"/>
        </a:xfrm>
      </p:grpSpPr>
      <p:sp>
        <p:nvSpPr>
          <p:cNvPr id="192" name="Picture Placeholder 5"/>
          <p:cNvSpPr>
            <a:spLocks noGrp="1"/>
          </p:cNvSpPr>
          <p:nvPr>
            <p:ph type="pic" sz="quarter" idx="21"/>
          </p:nvPr>
        </p:nvSpPr>
        <p:spPr>
          <a:xfrm>
            <a:off x="2320925" y="2414549"/>
            <a:ext cx="2390864" cy="1571423"/>
          </a:xfrm>
          <a:prstGeom prst="rect">
            <a:avLst/>
          </a:prstGeom>
        </p:spPr>
        <p:txBody>
          <a:bodyPr lIns="91439" tIns="45719" rIns="91439" bIns="45719"/>
          <a:lstStyle/>
          <a:p>
            <a:endParaRPr/>
          </a:p>
        </p:txBody>
      </p:sp>
      <p:sp>
        <p:nvSpPr>
          <p:cNvPr id="193" name="Body Level One…"/>
          <p:cNvSpPr txBox="1">
            <a:spLocks noGrp="1"/>
          </p:cNvSpPr>
          <p:nvPr>
            <p:ph type="body" sz="quarter" idx="1"/>
          </p:nvPr>
        </p:nvSpPr>
        <p:spPr>
          <a:xfrm>
            <a:off x="2320925" y="4140610"/>
            <a:ext cx="2388112" cy="1955390"/>
          </a:xfrm>
          <a:prstGeom prst="rect">
            <a:avLst/>
          </a:prstGeom>
        </p:spPr>
        <p:txBody>
          <a:bodyPr>
            <a:normAutofit/>
          </a:bodyPr>
          <a:lstStyle>
            <a:lvl1pPr>
              <a:lnSpc>
                <a:spcPts val="1400"/>
              </a:lnSpc>
              <a:defRPr sz="1200">
                <a:latin typeface="HelveticaNeueLT Pro 65 Md"/>
                <a:ea typeface="HelveticaNeueLT Pro 65 Md"/>
                <a:cs typeface="HelveticaNeueLT Pro 65 Md"/>
                <a:sym typeface="HelveticaNeueLT Pro 65 Md"/>
              </a:defRPr>
            </a:lvl1pPr>
            <a:lvl2pPr indent="0">
              <a:lnSpc>
                <a:spcPts val="1400"/>
              </a:lnSpc>
              <a:defRPr sz="1200">
                <a:latin typeface="HelveticaNeueLT Pro 65 Md"/>
                <a:ea typeface="HelveticaNeueLT Pro 65 Md"/>
                <a:cs typeface="HelveticaNeueLT Pro 65 Md"/>
                <a:sym typeface="HelveticaNeueLT Pro 65 Md"/>
              </a:defRPr>
            </a:lvl2pPr>
            <a:lvl3pPr marL="120650" indent="-120650">
              <a:lnSpc>
                <a:spcPts val="1400"/>
              </a:lnSpc>
              <a:buSzPct val="100000"/>
              <a:buChar char="•"/>
              <a:defRPr sz="1200">
                <a:latin typeface="HelveticaNeueLT Pro 65 Md"/>
                <a:ea typeface="HelveticaNeueLT Pro 65 Md"/>
                <a:cs typeface="HelveticaNeueLT Pro 65 Md"/>
                <a:sym typeface="HelveticaNeueLT Pro 65 Md"/>
              </a:defRPr>
            </a:lvl3pPr>
            <a:lvl4pPr marL="120650" indent="-120650">
              <a:lnSpc>
                <a:spcPts val="1400"/>
              </a:lnSpc>
              <a:buSzPct val="100000"/>
              <a:buChar char="•"/>
              <a:defRPr sz="1200">
                <a:latin typeface="HelveticaNeueLT Pro 65 Md"/>
                <a:ea typeface="HelveticaNeueLT Pro 65 Md"/>
                <a:cs typeface="HelveticaNeueLT Pro 65 Md"/>
                <a:sym typeface="HelveticaNeueLT Pro 65 Md"/>
              </a:defRPr>
            </a:lvl4pPr>
            <a:lvl5pPr marL="155121" indent="-155121">
              <a:lnSpc>
                <a:spcPts val="1400"/>
              </a:lnSpc>
              <a:buSzPct val="100000"/>
              <a:buChar char="•"/>
              <a:defRPr sz="12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94"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95" name="Title Text"/>
          <p:cNvSpPr txBox="1">
            <a:spLocks noGrp="1"/>
          </p:cNvSpPr>
          <p:nvPr>
            <p:ph type="title"/>
          </p:nvPr>
        </p:nvSpPr>
        <p:spPr>
          <a:prstGeom prst="rect">
            <a:avLst/>
          </a:prstGeom>
        </p:spPr>
        <p:txBody>
          <a:bodyPr/>
          <a:lstStyle/>
          <a:p>
            <a:r>
              <a:t>Title Text</a:t>
            </a:r>
          </a:p>
        </p:txBody>
      </p:sp>
      <p:sp>
        <p:nvSpPr>
          <p:cNvPr id="196" name="Picture Placeholder 5"/>
          <p:cNvSpPr>
            <a:spLocks noGrp="1"/>
          </p:cNvSpPr>
          <p:nvPr>
            <p:ph type="pic" sz="quarter" idx="22"/>
          </p:nvPr>
        </p:nvSpPr>
        <p:spPr>
          <a:xfrm>
            <a:off x="7480213" y="2414549"/>
            <a:ext cx="2390865" cy="1571423"/>
          </a:xfrm>
          <a:prstGeom prst="rect">
            <a:avLst/>
          </a:prstGeom>
        </p:spPr>
        <p:txBody>
          <a:bodyPr lIns="91439" tIns="45719" rIns="91439" bIns="45719"/>
          <a:lstStyle/>
          <a:p>
            <a:endParaRPr/>
          </a:p>
        </p:txBody>
      </p:sp>
      <p:sp>
        <p:nvSpPr>
          <p:cNvPr id="197" name="Text Placeholder 11"/>
          <p:cNvSpPr>
            <a:spLocks noGrp="1"/>
          </p:cNvSpPr>
          <p:nvPr>
            <p:ph type="body" sz="quarter" idx="23"/>
          </p:nvPr>
        </p:nvSpPr>
        <p:spPr>
          <a:xfrm>
            <a:off x="7480213" y="4140610"/>
            <a:ext cx="2388112" cy="1955390"/>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198" name="Picture Placeholder 5"/>
          <p:cNvSpPr>
            <a:spLocks noGrp="1"/>
          </p:cNvSpPr>
          <p:nvPr>
            <p:ph type="pic" sz="quarter" idx="24"/>
          </p:nvPr>
        </p:nvSpPr>
        <p:spPr>
          <a:xfrm>
            <a:off x="4901943" y="2414549"/>
            <a:ext cx="2390865" cy="1571423"/>
          </a:xfrm>
          <a:prstGeom prst="rect">
            <a:avLst/>
          </a:prstGeom>
        </p:spPr>
        <p:txBody>
          <a:bodyPr lIns="91439" tIns="45719" rIns="91439" bIns="45719"/>
          <a:lstStyle/>
          <a:p>
            <a:endParaRPr/>
          </a:p>
        </p:txBody>
      </p:sp>
      <p:sp>
        <p:nvSpPr>
          <p:cNvPr id="199" name="Text Placeholder 11"/>
          <p:cNvSpPr>
            <a:spLocks noGrp="1"/>
          </p:cNvSpPr>
          <p:nvPr>
            <p:ph type="body" sz="quarter" idx="25"/>
          </p:nvPr>
        </p:nvSpPr>
        <p:spPr>
          <a:xfrm>
            <a:off x="4901943" y="4140610"/>
            <a:ext cx="2388112" cy="1955390"/>
          </a:xfrm>
          <a:prstGeom prst="rect">
            <a:avLst/>
          </a:prstGeom>
        </p:spPr>
        <p:txBody>
          <a:bodyPr>
            <a:normAutofit/>
          </a:bodyPr>
          <a:lstStyle/>
          <a:p>
            <a:pPr>
              <a:lnSpc>
                <a:spcPts val="1400"/>
              </a:lnSpc>
              <a:defRPr sz="1200">
                <a:latin typeface="HelveticaNeueLT Pro 65 Md"/>
                <a:ea typeface="HelveticaNeueLT Pro 65 Md"/>
                <a:cs typeface="HelveticaNeueLT Pro 65 Md"/>
                <a:sym typeface="HelveticaNeueLT Pro 65 Md"/>
              </a:defRPr>
            </a:pPr>
            <a:endParaRPr/>
          </a:p>
        </p:txBody>
      </p:sp>
      <p:sp>
        <p:nvSpPr>
          <p:cNvPr id="200" name="Straight Connector 6"/>
          <p:cNvSpPr/>
          <p:nvPr/>
        </p:nvSpPr>
        <p:spPr>
          <a:xfrm>
            <a:off x="2320925" y="3985971"/>
            <a:ext cx="2388112" cy="1"/>
          </a:xfrm>
          <a:prstGeom prst="line">
            <a:avLst/>
          </a:prstGeom>
          <a:ln w="38100">
            <a:solidFill>
              <a:schemeClr val="accent5"/>
            </a:solidFill>
          </a:ln>
        </p:spPr>
        <p:txBody>
          <a:bodyPr lIns="45719" rIns="45719"/>
          <a:lstStyle/>
          <a:p>
            <a:endParaRPr/>
          </a:p>
        </p:txBody>
      </p:sp>
      <p:sp>
        <p:nvSpPr>
          <p:cNvPr id="201" name="Straight Connector 16"/>
          <p:cNvSpPr/>
          <p:nvPr/>
        </p:nvSpPr>
        <p:spPr>
          <a:xfrm>
            <a:off x="4901943" y="3985971"/>
            <a:ext cx="2388112" cy="1"/>
          </a:xfrm>
          <a:prstGeom prst="line">
            <a:avLst/>
          </a:prstGeom>
          <a:ln w="38100">
            <a:solidFill>
              <a:schemeClr val="accent5"/>
            </a:solidFill>
          </a:ln>
        </p:spPr>
        <p:txBody>
          <a:bodyPr lIns="45719" rIns="45719"/>
          <a:lstStyle/>
          <a:p>
            <a:endParaRPr/>
          </a:p>
        </p:txBody>
      </p:sp>
      <p:sp>
        <p:nvSpPr>
          <p:cNvPr id="202" name="Straight Connector 17"/>
          <p:cNvSpPr/>
          <p:nvPr/>
        </p:nvSpPr>
        <p:spPr>
          <a:xfrm>
            <a:off x="7480213" y="3985971"/>
            <a:ext cx="2388112" cy="1"/>
          </a:xfrm>
          <a:prstGeom prst="line">
            <a:avLst/>
          </a:prstGeom>
          <a:ln w="38100">
            <a:solidFill>
              <a:schemeClr val="accent5"/>
            </a:solidFill>
          </a:ln>
        </p:spPr>
        <p:txBody>
          <a:bodyPr lIns="45719" rIns="45719"/>
          <a:lstStyle/>
          <a:p>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209" name="Body Level One…"/>
          <p:cNvSpPr txBox="1">
            <a:spLocks noGrp="1"/>
          </p:cNvSpPr>
          <p:nvPr>
            <p:ph type="body" idx="1"/>
          </p:nvPr>
        </p:nvSpPr>
        <p:spPr>
          <a:xfrm>
            <a:off x="2320925" y="1524000"/>
            <a:ext cx="7545387" cy="4572001"/>
          </a:xfrm>
          <a:prstGeom prst="rect">
            <a:avLst/>
          </a:prstGeom>
        </p:spPr>
        <p:txBody>
          <a:bodyPr anchor="ctr">
            <a:normAutofit/>
          </a:bodyPr>
          <a:lstStyle>
            <a:lvl1pPr algn="ctr">
              <a:lnSpc>
                <a:spcPts val="6800"/>
              </a:lnSpc>
              <a:defRPr sz="5400">
                <a:latin typeface="HelveticaNeueLT Pro 65 Md"/>
                <a:ea typeface="HelveticaNeueLT Pro 65 Md"/>
                <a:cs typeface="HelveticaNeueLT Pro 65 Md"/>
                <a:sym typeface="HelveticaNeueLT Pro 65 Md"/>
              </a:defRPr>
            </a:lvl1pPr>
            <a:lvl2pPr indent="0" algn="ctr">
              <a:lnSpc>
                <a:spcPts val="6800"/>
              </a:lnSpc>
              <a:defRPr sz="5400">
                <a:latin typeface="HelveticaNeueLT Pro 65 Md"/>
                <a:ea typeface="HelveticaNeueLT Pro 65 Md"/>
                <a:cs typeface="HelveticaNeueLT Pro 65 Md"/>
                <a:sym typeface="HelveticaNeueLT Pro 65 Md"/>
              </a:defRPr>
            </a:lvl2pPr>
            <a:lvl3pPr indent="0" algn="ctr">
              <a:lnSpc>
                <a:spcPts val="6800"/>
              </a:lnSpc>
              <a:defRPr sz="5400">
                <a:latin typeface="HelveticaNeueLT Pro 65 Md"/>
                <a:ea typeface="HelveticaNeueLT Pro 65 Md"/>
                <a:cs typeface="HelveticaNeueLT Pro 65 Md"/>
                <a:sym typeface="HelveticaNeueLT Pro 65 Md"/>
              </a:defRPr>
            </a:lvl3pPr>
            <a:lvl4pPr indent="0" algn="ctr">
              <a:lnSpc>
                <a:spcPts val="6800"/>
              </a:lnSpc>
              <a:defRPr sz="5400">
                <a:latin typeface="HelveticaNeueLT Pro 65 Md"/>
                <a:ea typeface="HelveticaNeueLT Pro 65 Md"/>
                <a:cs typeface="HelveticaNeueLT Pro 65 Md"/>
                <a:sym typeface="HelveticaNeueLT Pro 65 Md"/>
              </a:defRPr>
            </a:lvl4pPr>
            <a:lvl5pPr indent="0" algn="ctr">
              <a:lnSpc>
                <a:spcPts val="6800"/>
              </a:lnSpc>
              <a:defRPr sz="5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210"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211"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14_Custom Layout">
    <p:spTree>
      <p:nvGrpSpPr>
        <p:cNvPr id="1" name=""/>
        <p:cNvGrpSpPr/>
        <p:nvPr/>
      </p:nvGrpSpPr>
      <p:grpSpPr>
        <a:xfrm>
          <a:off x="0" y="0"/>
          <a:ext cx="0" cy="0"/>
          <a:chOff x="0" y="0"/>
          <a:chExt cx="0" cy="0"/>
        </a:xfrm>
      </p:grpSpPr>
      <p:sp>
        <p:nvSpPr>
          <p:cNvPr id="218" name="object 2"/>
          <p:cNvSpPr/>
          <p:nvPr/>
        </p:nvSpPr>
        <p:spPr>
          <a:xfrm>
            <a:off x="0" y="5868218"/>
            <a:ext cx="12192000" cy="989782"/>
          </a:xfrm>
          <a:prstGeom prst="rect">
            <a:avLst/>
          </a:prstGeom>
          <a:solidFill>
            <a:srgbClr val="E4D7AA"/>
          </a:solidFill>
          <a:ln w="12700">
            <a:miter lim="400000"/>
          </a:ln>
        </p:spPr>
        <p:txBody>
          <a:bodyPr lIns="45719" rIns="45719"/>
          <a:lstStyle/>
          <a:p>
            <a:pPr>
              <a:defRPr sz="1000"/>
            </a:pPr>
            <a:endParaRPr/>
          </a:p>
        </p:txBody>
      </p:sp>
      <p:sp>
        <p:nvSpPr>
          <p:cNvPr id="219" name="object 3"/>
          <p:cNvSpPr txBox="1"/>
          <p:nvPr/>
        </p:nvSpPr>
        <p:spPr>
          <a:xfrm>
            <a:off x="352424" y="6113872"/>
            <a:ext cx="3705225"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a:defRPr sz="3300" b="1">
                <a:latin typeface="HelveticaNeueLT Pro 65 Md"/>
                <a:ea typeface="HelveticaNeueLT Pro 65 Md"/>
                <a:cs typeface="HelveticaNeueLT Pro 65 Md"/>
                <a:sym typeface="HelveticaNeueLT Pro 65 Md"/>
              </a:defRPr>
            </a:pPr>
            <a:r>
              <a:t>Teacher</a:t>
            </a:r>
            <a:r>
              <a:rPr>
                <a:solidFill>
                  <a:srgbClr val="EE2A24"/>
                </a:solidFill>
              </a:rPr>
              <a:t>.</a:t>
            </a:r>
          </a:p>
        </p:txBody>
      </p:sp>
      <p:sp>
        <p:nvSpPr>
          <p:cNvPr id="220" name="Body Level One…"/>
          <p:cNvSpPr txBox="1">
            <a:spLocks noGrp="1"/>
          </p:cNvSpPr>
          <p:nvPr>
            <p:ph type="body" sz="half" idx="1"/>
          </p:nvPr>
        </p:nvSpPr>
        <p:spPr>
          <a:xfrm>
            <a:off x="2320925" y="1524000"/>
            <a:ext cx="7545387" cy="4344220"/>
          </a:xfrm>
          <a:prstGeom prst="rect">
            <a:avLst/>
          </a:prstGeom>
        </p:spPr>
        <p:txBody>
          <a:bodyPr anchor="ctr">
            <a:normAutofit/>
          </a:bodyPr>
          <a:lstStyle>
            <a:lvl1pPr algn="ctr">
              <a:lnSpc>
                <a:spcPts val="6800"/>
              </a:lnSpc>
              <a:defRPr sz="5400">
                <a:latin typeface="HelveticaNeueLT Pro 65 Md"/>
                <a:ea typeface="HelveticaNeueLT Pro 65 Md"/>
                <a:cs typeface="HelveticaNeueLT Pro 65 Md"/>
                <a:sym typeface="HelveticaNeueLT Pro 65 Md"/>
              </a:defRPr>
            </a:lvl1pPr>
            <a:lvl2pPr indent="0" algn="ctr">
              <a:lnSpc>
                <a:spcPts val="6800"/>
              </a:lnSpc>
              <a:defRPr sz="5400">
                <a:latin typeface="HelveticaNeueLT Pro 65 Md"/>
                <a:ea typeface="HelveticaNeueLT Pro 65 Md"/>
                <a:cs typeface="HelveticaNeueLT Pro 65 Md"/>
                <a:sym typeface="HelveticaNeueLT Pro 65 Md"/>
              </a:defRPr>
            </a:lvl2pPr>
            <a:lvl3pPr indent="0" algn="ctr">
              <a:lnSpc>
                <a:spcPts val="6800"/>
              </a:lnSpc>
              <a:defRPr sz="5400">
                <a:latin typeface="HelveticaNeueLT Pro 65 Md"/>
                <a:ea typeface="HelveticaNeueLT Pro 65 Md"/>
                <a:cs typeface="HelveticaNeueLT Pro 65 Md"/>
                <a:sym typeface="HelveticaNeueLT Pro 65 Md"/>
              </a:defRPr>
            </a:lvl3pPr>
            <a:lvl4pPr indent="0" algn="ctr">
              <a:lnSpc>
                <a:spcPts val="6800"/>
              </a:lnSpc>
              <a:defRPr sz="5400">
                <a:latin typeface="HelveticaNeueLT Pro 65 Md"/>
                <a:ea typeface="HelveticaNeueLT Pro 65 Md"/>
                <a:cs typeface="HelveticaNeueLT Pro 65 Md"/>
                <a:sym typeface="HelveticaNeueLT Pro 65 Md"/>
              </a:defRPr>
            </a:lvl4pPr>
            <a:lvl5pPr indent="0" algn="ctr">
              <a:lnSpc>
                <a:spcPts val="6800"/>
              </a:lnSpc>
              <a:defRPr sz="5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221" name="Title Text"/>
          <p:cNvSpPr txBox="1">
            <a:spLocks noGrp="1"/>
          </p:cNvSpPr>
          <p:nvPr>
            <p:ph type="title"/>
          </p:nvPr>
        </p:nvSpPr>
        <p:spPr>
          <a:prstGeom prst="rect">
            <a:avLst/>
          </a:prstGeom>
        </p:spPr>
        <p:txBody>
          <a:bodyPr/>
          <a:lstStyle/>
          <a:p>
            <a:r>
              <a:t>Title Text</a:t>
            </a:r>
          </a:p>
        </p:txBody>
      </p:sp>
      <p:pic>
        <p:nvPicPr>
          <p:cNvPr id="222" name="Graphic 10" descr="Graphic 10"/>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2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20_Custom Layout">
    <p:spTree>
      <p:nvGrpSpPr>
        <p:cNvPr id="1" name=""/>
        <p:cNvGrpSpPr/>
        <p:nvPr/>
      </p:nvGrpSpPr>
      <p:grpSpPr>
        <a:xfrm>
          <a:off x="0" y="0"/>
          <a:ext cx="0" cy="0"/>
          <a:chOff x="0" y="0"/>
          <a:chExt cx="0" cy="0"/>
        </a:xfrm>
      </p:grpSpPr>
      <p:sp>
        <p:nvSpPr>
          <p:cNvPr id="230" name="object 2"/>
          <p:cNvSpPr/>
          <p:nvPr/>
        </p:nvSpPr>
        <p:spPr>
          <a:xfrm>
            <a:off x="0" y="5868218"/>
            <a:ext cx="12192000" cy="989782"/>
          </a:xfrm>
          <a:prstGeom prst="rect">
            <a:avLst/>
          </a:prstGeom>
          <a:solidFill>
            <a:srgbClr val="E4D7AA"/>
          </a:solidFill>
          <a:ln w="12700">
            <a:miter lim="400000"/>
          </a:ln>
        </p:spPr>
        <p:txBody>
          <a:bodyPr lIns="45719" rIns="45719"/>
          <a:lstStyle/>
          <a:p>
            <a:pPr>
              <a:defRPr sz="1000"/>
            </a:pPr>
            <a:endParaRPr/>
          </a:p>
        </p:txBody>
      </p:sp>
      <p:sp>
        <p:nvSpPr>
          <p:cNvPr id="231" name="object 3"/>
          <p:cNvSpPr txBox="1"/>
          <p:nvPr/>
        </p:nvSpPr>
        <p:spPr>
          <a:xfrm>
            <a:off x="352424" y="6113872"/>
            <a:ext cx="3705225"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a:defRPr sz="3300" b="1">
                <a:latin typeface="HelveticaNeueLT Pro 65 Md"/>
                <a:ea typeface="HelveticaNeueLT Pro 65 Md"/>
                <a:cs typeface="HelveticaNeueLT Pro 65 Md"/>
                <a:sym typeface="HelveticaNeueLT Pro 65 Md"/>
              </a:defRPr>
            </a:pPr>
            <a:r>
              <a:t>Educator</a:t>
            </a:r>
            <a:r>
              <a:rPr>
                <a:solidFill>
                  <a:srgbClr val="EE2A24"/>
                </a:solidFill>
              </a:rPr>
              <a:t>.</a:t>
            </a:r>
          </a:p>
        </p:txBody>
      </p:sp>
      <p:sp>
        <p:nvSpPr>
          <p:cNvPr id="232" name="Body Level One…"/>
          <p:cNvSpPr txBox="1">
            <a:spLocks noGrp="1"/>
          </p:cNvSpPr>
          <p:nvPr>
            <p:ph type="body" sz="half" idx="1"/>
          </p:nvPr>
        </p:nvSpPr>
        <p:spPr>
          <a:xfrm>
            <a:off x="2320925" y="1524000"/>
            <a:ext cx="7545387" cy="4344220"/>
          </a:xfrm>
          <a:prstGeom prst="rect">
            <a:avLst/>
          </a:prstGeom>
        </p:spPr>
        <p:txBody>
          <a:bodyPr anchor="ctr">
            <a:normAutofit/>
          </a:bodyPr>
          <a:lstStyle>
            <a:lvl1pPr algn="ctr">
              <a:lnSpc>
                <a:spcPts val="6800"/>
              </a:lnSpc>
              <a:defRPr sz="5400">
                <a:latin typeface="HelveticaNeueLT Pro 65 Md"/>
                <a:ea typeface="HelveticaNeueLT Pro 65 Md"/>
                <a:cs typeface="HelveticaNeueLT Pro 65 Md"/>
                <a:sym typeface="HelveticaNeueLT Pro 65 Md"/>
              </a:defRPr>
            </a:lvl1pPr>
            <a:lvl2pPr indent="0" algn="ctr">
              <a:lnSpc>
                <a:spcPts val="6800"/>
              </a:lnSpc>
              <a:defRPr sz="5400">
                <a:latin typeface="HelveticaNeueLT Pro 65 Md"/>
                <a:ea typeface="HelveticaNeueLT Pro 65 Md"/>
                <a:cs typeface="HelveticaNeueLT Pro 65 Md"/>
                <a:sym typeface="HelveticaNeueLT Pro 65 Md"/>
              </a:defRPr>
            </a:lvl2pPr>
            <a:lvl3pPr indent="0" algn="ctr">
              <a:lnSpc>
                <a:spcPts val="6800"/>
              </a:lnSpc>
              <a:defRPr sz="5400">
                <a:latin typeface="HelveticaNeueLT Pro 65 Md"/>
                <a:ea typeface="HelveticaNeueLT Pro 65 Md"/>
                <a:cs typeface="HelveticaNeueLT Pro 65 Md"/>
                <a:sym typeface="HelveticaNeueLT Pro 65 Md"/>
              </a:defRPr>
            </a:lvl3pPr>
            <a:lvl4pPr indent="0" algn="ctr">
              <a:lnSpc>
                <a:spcPts val="6800"/>
              </a:lnSpc>
              <a:defRPr sz="5400">
                <a:latin typeface="HelveticaNeueLT Pro 65 Md"/>
                <a:ea typeface="HelveticaNeueLT Pro 65 Md"/>
                <a:cs typeface="HelveticaNeueLT Pro 65 Md"/>
                <a:sym typeface="HelveticaNeueLT Pro 65 Md"/>
              </a:defRPr>
            </a:lvl4pPr>
            <a:lvl5pPr indent="0" algn="ctr">
              <a:lnSpc>
                <a:spcPts val="6800"/>
              </a:lnSpc>
              <a:defRPr sz="5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233" name="Title Text"/>
          <p:cNvSpPr txBox="1">
            <a:spLocks noGrp="1"/>
          </p:cNvSpPr>
          <p:nvPr>
            <p:ph type="title"/>
          </p:nvPr>
        </p:nvSpPr>
        <p:spPr>
          <a:prstGeom prst="rect">
            <a:avLst/>
          </a:prstGeom>
        </p:spPr>
        <p:txBody>
          <a:bodyPr/>
          <a:lstStyle/>
          <a:p>
            <a:r>
              <a:t>Title Text</a:t>
            </a:r>
          </a:p>
        </p:txBody>
      </p:sp>
      <p:pic>
        <p:nvPicPr>
          <p:cNvPr id="234" name="Graphic 10" descr="Graphic 10"/>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2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16_Custom Layout">
    <p:spTree>
      <p:nvGrpSpPr>
        <p:cNvPr id="1" name=""/>
        <p:cNvGrpSpPr/>
        <p:nvPr/>
      </p:nvGrpSpPr>
      <p:grpSpPr>
        <a:xfrm>
          <a:off x="0" y="0"/>
          <a:ext cx="0" cy="0"/>
          <a:chOff x="0" y="0"/>
          <a:chExt cx="0" cy="0"/>
        </a:xfrm>
      </p:grpSpPr>
      <p:sp>
        <p:nvSpPr>
          <p:cNvPr id="242" name="Title Text"/>
          <p:cNvSpPr txBox="1">
            <a:spLocks noGrp="1"/>
          </p:cNvSpPr>
          <p:nvPr>
            <p:ph type="title"/>
          </p:nvPr>
        </p:nvSpPr>
        <p:spPr>
          <a:prstGeom prst="rect">
            <a:avLst/>
          </a:prstGeom>
        </p:spPr>
        <p:txBody>
          <a:bodyPr/>
          <a:lstStyle/>
          <a:p>
            <a:r>
              <a:t>Title Text</a:t>
            </a:r>
          </a:p>
        </p:txBody>
      </p:sp>
      <p:sp>
        <p:nvSpPr>
          <p:cNvPr id="2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no First Aid">
    <p:spTree>
      <p:nvGrpSpPr>
        <p:cNvPr id="1" name=""/>
        <p:cNvGrpSpPr/>
        <p:nvPr/>
      </p:nvGrpSpPr>
      <p:grpSpPr>
        <a:xfrm>
          <a:off x="0" y="0"/>
          <a:ext cx="0" cy="0"/>
          <a:chOff x="0" y="0"/>
          <a:chExt cx="0" cy="0"/>
        </a:xfrm>
      </p:grpSpPr>
      <p:sp>
        <p:nvSpPr>
          <p:cNvPr id="44" name="Rectangle 84"/>
          <p:cNvSpPr/>
          <p:nvPr/>
        </p:nvSpPr>
        <p:spPr>
          <a:xfrm>
            <a:off x="0" y="0"/>
            <a:ext cx="11209574" cy="3171825"/>
          </a:xfrm>
          <a:prstGeom prst="rect">
            <a:avLst/>
          </a:prstGeom>
          <a:solidFill>
            <a:srgbClr val="F6F6F6"/>
          </a:solidFill>
          <a:ln w="12700">
            <a:miter lim="400000"/>
          </a:ln>
        </p:spPr>
        <p:txBody>
          <a:bodyPr lIns="45719" rIns="45719" anchor="ctr"/>
          <a:lstStyle/>
          <a:p>
            <a:pPr algn="ctr">
              <a:defRPr>
                <a:solidFill>
                  <a:srgbClr val="FFFFFF"/>
                </a:solidFill>
              </a:defRPr>
            </a:pPr>
            <a:endParaRPr/>
          </a:p>
        </p:txBody>
      </p:sp>
      <p:pic>
        <p:nvPicPr>
          <p:cNvPr id="45" name="Graphic 83" descr="Graphic 83"/>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46" name="Title."/>
          <p:cNvSpPr txBox="1">
            <a:spLocks noGrp="1"/>
          </p:cNvSpPr>
          <p:nvPr>
            <p:ph type="title" hasCustomPrompt="1"/>
          </p:nvPr>
        </p:nvSpPr>
        <p:spPr>
          <a:xfrm>
            <a:off x="305175" y="1717867"/>
            <a:ext cx="9561139" cy="1279197"/>
          </a:xfrm>
          <a:prstGeom prst="rect">
            <a:avLst/>
          </a:prstGeom>
        </p:spPr>
        <p:txBody>
          <a:bodyPr/>
          <a:lstStyle>
            <a:lvl1pPr>
              <a:defRPr sz="8200" spc="0"/>
            </a:lvl1pPr>
          </a:lstStyle>
          <a:p>
            <a:r>
              <a:t>Title.</a:t>
            </a:r>
          </a:p>
        </p:txBody>
      </p:sp>
      <p:sp>
        <p:nvSpPr>
          <p:cNvPr id="47" name="Body Level One…"/>
          <p:cNvSpPr txBox="1">
            <a:spLocks noGrp="1"/>
          </p:cNvSpPr>
          <p:nvPr>
            <p:ph type="body" sz="quarter" idx="1" hasCustomPrompt="1"/>
          </p:nvPr>
        </p:nvSpPr>
        <p:spPr>
          <a:xfrm>
            <a:off x="371475" y="3424049"/>
            <a:ext cx="5622925" cy="766949"/>
          </a:xfrm>
          <a:prstGeom prst="rect">
            <a:avLst/>
          </a:prstGeom>
        </p:spPr>
        <p:txBody>
          <a:bodyPr>
            <a:normAutofit/>
          </a:bodyPr>
          <a:lstStyle>
            <a:lvl1pPr>
              <a:defRPr sz="2500" b="1">
                <a:latin typeface="HelveticaNeueLT Pro 55 Roman"/>
                <a:ea typeface="HelveticaNeueLT Pro 55 Roman"/>
                <a:cs typeface="HelveticaNeueLT Pro 55 Roman"/>
                <a:sym typeface="HelveticaNeueLT Pro 55 Roman"/>
              </a:defRPr>
            </a:lvl1pPr>
            <a:lvl2pPr>
              <a:defRPr sz="2500" b="1">
                <a:latin typeface="HelveticaNeueLT Pro 55 Roman"/>
                <a:ea typeface="HelveticaNeueLT Pro 55 Roman"/>
                <a:cs typeface="HelveticaNeueLT Pro 55 Roman"/>
                <a:sym typeface="HelveticaNeueLT Pro 55 Roman"/>
              </a:defRPr>
            </a:lvl2pPr>
            <a:lvl3pPr>
              <a:defRPr sz="2500" b="1">
                <a:latin typeface="HelveticaNeueLT Pro 55 Roman"/>
                <a:ea typeface="HelveticaNeueLT Pro 55 Roman"/>
                <a:cs typeface="HelveticaNeueLT Pro 55 Roman"/>
                <a:sym typeface="HelveticaNeueLT Pro 55 Roman"/>
              </a:defRPr>
            </a:lvl3pPr>
            <a:lvl4pPr>
              <a:defRPr sz="2500" b="1">
                <a:latin typeface="HelveticaNeueLT Pro 55 Roman"/>
                <a:ea typeface="HelveticaNeueLT Pro 55 Roman"/>
                <a:cs typeface="HelveticaNeueLT Pro 55 Roman"/>
                <a:sym typeface="HelveticaNeueLT Pro 55 Roman"/>
              </a:defRPr>
            </a:lvl4pPr>
            <a:lvl5pPr>
              <a:defRPr sz="2500" b="1">
                <a:latin typeface="HelveticaNeueLT Pro 55 Roman"/>
                <a:ea typeface="HelveticaNeueLT Pro 55 Roman"/>
                <a:cs typeface="HelveticaNeueLT Pro 55 Roman"/>
                <a:sym typeface="HelveticaNeueLT Pro 55 Roman"/>
              </a:defRPr>
            </a:lvl5pPr>
          </a:lstStyle>
          <a:p>
            <a:r>
              <a:t>Click to edit Master subtitle style</a:t>
            </a:r>
          </a:p>
          <a:p>
            <a:pPr lvl="1"/>
            <a:endParaRPr/>
          </a:p>
          <a:p>
            <a:pPr lvl="2"/>
            <a:endParaRPr/>
          </a:p>
          <a:p>
            <a:pPr lvl="3"/>
            <a:endParaRPr/>
          </a:p>
          <a:p>
            <a:pPr lvl="4"/>
            <a:endParaRPr/>
          </a:p>
        </p:txBody>
      </p:sp>
      <p:pic>
        <p:nvPicPr>
          <p:cNvPr id="48" name="Graphic 82" descr="Graphic 82"/>
          <p:cNvPicPr>
            <a:picLocks noChangeAspect="1"/>
          </p:cNvPicPr>
          <p:nvPr/>
        </p:nvPicPr>
        <p:blipFill>
          <a:blip r:embed="rId3"/>
          <a:stretch>
            <a:fillRect/>
          </a:stretch>
        </p:blipFill>
        <p:spPr>
          <a:xfrm>
            <a:off x="11209573" y="0"/>
            <a:ext cx="981076" cy="3171825"/>
          </a:xfrm>
          <a:prstGeom prst="rect">
            <a:avLst/>
          </a:prstGeom>
          <a:ln w="12700">
            <a:miter lim="400000"/>
          </a:ln>
        </p:spPr>
      </p:pic>
      <p:sp>
        <p:nvSpPr>
          <p:cNvPr id="49" name="Text Placeholder 88"/>
          <p:cNvSpPr>
            <a:spLocks noGrp="1"/>
          </p:cNvSpPr>
          <p:nvPr>
            <p:ph type="body" sz="quarter" idx="21" hasCustomPrompt="1"/>
          </p:nvPr>
        </p:nvSpPr>
        <p:spPr>
          <a:xfrm>
            <a:off x="384175" y="4351194"/>
            <a:ext cx="5610225" cy="230833"/>
          </a:xfrm>
          <a:prstGeom prst="rect">
            <a:avLst/>
          </a:prstGeom>
        </p:spPr>
        <p:txBody>
          <a:bodyPr>
            <a:normAutofit/>
          </a:bodyPr>
          <a:lstStyle>
            <a:lvl1pPr>
              <a:defRPr sz="1500" b="1" spc="-100">
                <a:solidFill>
                  <a:srgbClr val="EE2A24"/>
                </a:solidFill>
                <a:latin typeface="HelveticaNeueLT Pro 55 Roman"/>
                <a:ea typeface="HelveticaNeueLT Pro 55 Roman"/>
                <a:cs typeface="HelveticaNeueLT Pro 55 Roman"/>
                <a:sym typeface="HelveticaNeueLT Pro 55 Roman"/>
              </a:defRPr>
            </a:lvl1pPr>
          </a:lstStyle>
          <a:p>
            <a:r>
              <a:t>Date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18_Custom Layout">
    <p:spTree>
      <p:nvGrpSpPr>
        <p:cNvPr id="1" name=""/>
        <p:cNvGrpSpPr/>
        <p:nvPr/>
      </p:nvGrpSpPr>
      <p:grpSpPr>
        <a:xfrm>
          <a:off x="0" y="0"/>
          <a:ext cx="0" cy="0"/>
          <a:chOff x="0" y="0"/>
          <a:chExt cx="0" cy="0"/>
        </a:xfrm>
      </p:grpSpPr>
      <p:sp>
        <p:nvSpPr>
          <p:cNvPr id="250" name="Title Text"/>
          <p:cNvSpPr txBox="1">
            <a:spLocks noGrp="1"/>
          </p:cNvSpPr>
          <p:nvPr>
            <p:ph type="title"/>
          </p:nvPr>
        </p:nvSpPr>
        <p:spPr>
          <a:prstGeom prst="rect">
            <a:avLst/>
          </a:prstGeom>
        </p:spPr>
        <p:txBody>
          <a:bodyPr/>
          <a:lstStyle/>
          <a:p>
            <a:r>
              <a:t>Title Text</a:t>
            </a:r>
          </a:p>
        </p:txBody>
      </p:sp>
      <p:pic>
        <p:nvPicPr>
          <p:cNvPr id="251" name="Graphic 11" descr="Graphic 11"/>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252" name="Straight Connector 12"/>
          <p:cNvSpPr/>
          <p:nvPr/>
        </p:nvSpPr>
        <p:spPr>
          <a:xfrm flipH="1" flipV="1">
            <a:off x="381000" y="5886449"/>
            <a:ext cx="11425239" cy="2"/>
          </a:xfrm>
          <a:prstGeom prst="line">
            <a:avLst/>
          </a:prstGeom>
          <a:ln w="50800">
            <a:solidFill>
              <a:srgbClr val="F6F6F6"/>
            </a:solidFill>
          </a:ln>
        </p:spPr>
        <p:txBody>
          <a:bodyPr lIns="45719" rIns="45719"/>
          <a:lstStyle/>
          <a:p>
            <a:endParaRPr/>
          </a:p>
        </p:txBody>
      </p:sp>
      <p:sp>
        <p:nvSpPr>
          <p:cNvPr id="253" name="object 53"/>
          <p:cNvSpPr txBox="1"/>
          <p:nvPr/>
        </p:nvSpPr>
        <p:spPr>
          <a:xfrm>
            <a:off x="1066800" y="6159096"/>
            <a:ext cx="4762500" cy="376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 British Red Cross 2019. All images © British Red Cross 2019 unless otherwise stated.</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This resource and other free educational materials are available at www.redcross.org.uk/education</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The British Red Cross Society is a charity registered in England and Wales (220949) and Scotland (SCO37738).</a:t>
            </a:r>
          </a:p>
        </p:txBody>
      </p:sp>
      <p:pic>
        <p:nvPicPr>
          <p:cNvPr id="254" name="Graphic 6" descr="Graphic 6"/>
          <p:cNvPicPr>
            <a:picLocks noChangeAspect="1"/>
          </p:cNvPicPr>
          <p:nvPr/>
        </p:nvPicPr>
        <p:blipFill>
          <a:blip r:embed="rId3"/>
          <a:stretch>
            <a:fillRect/>
          </a:stretch>
        </p:blipFill>
        <p:spPr>
          <a:xfrm>
            <a:off x="384175" y="6018533"/>
            <a:ext cx="565874" cy="691625"/>
          </a:xfrm>
          <a:prstGeom prst="rect">
            <a:avLst/>
          </a:prstGeom>
          <a:ln w="12700">
            <a:miter lim="400000"/>
          </a:ln>
        </p:spPr>
      </p:pic>
      <p:sp>
        <p:nvSpPr>
          <p:cNvPr id="2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262" name="Title Text"/>
          <p:cNvSpPr txBox="1">
            <a:spLocks noGrp="1"/>
          </p:cNvSpPr>
          <p:nvPr>
            <p:ph type="title"/>
          </p:nvPr>
        </p:nvSpPr>
        <p:spPr>
          <a:prstGeom prst="rect">
            <a:avLst/>
          </a:prstGeom>
        </p:spPr>
        <p:txBody>
          <a:bodyPr/>
          <a:lstStyle/>
          <a:p>
            <a:r>
              <a:t>Title Text</a:t>
            </a:r>
          </a:p>
        </p:txBody>
      </p:sp>
      <p:sp>
        <p:nvSpPr>
          <p:cNvPr id="263"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264" name="Media Placeholder 22"/>
          <p:cNvSpPr>
            <a:spLocks noGrp="1"/>
          </p:cNvSpPr>
          <p:nvPr>
            <p:ph type="media" sz="half" idx="21"/>
          </p:nvPr>
        </p:nvSpPr>
        <p:spPr>
          <a:xfrm>
            <a:off x="2332014" y="1794045"/>
            <a:ext cx="7542239" cy="4236708"/>
          </a:xfrm>
          <a:prstGeom prst="rect">
            <a:avLst/>
          </a:prstGeom>
        </p:spPr>
        <p:txBody>
          <a:bodyPr lIns="91439" tIns="45719" rIns="91439" bIns="45719"/>
          <a:lstStyle/>
          <a:p>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2_Title and Content">
    <p:spTree>
      <p:nvGrpSpPr>
        <p:cNvPr id="1" name=""/>
        <p:cNvGrpSpPr/>
        <p:nvPr/>
      </p:nvGrpSpPr>
      <p:grpSpPr>
        <a:xfrm>
          <a:off x="0" y="0"/>
          <a:ext cx="0" cy="0"/>
          <a:chOff x="0" y="0"/>
          <a:chExt cx="0" cy="0"/>
        </a:xfrm>
      </p:grpSpPr>
      <p:sp>
        <p:nvSpPr>
          <p:cNvPr id="271" name="Body Level One…"/>
          <p:cNvSpPr txBox="1">
            <a:spLocks noGrp="1"/>
          </p:cNvSpPr>
          <p:nvPr>
            <p:ph type="body" sz="quarter" idx="1"/>
          </p:nvPr>
        </p:nvSpPr>
        <p:spPr>
          <a:xfrm>
            <a:off x="609600" y="1577341"/>
            <a:ext cx="10972800" cy="392416"/>
          </a:xfrm>
          <a:prstGeom prst="rect">
            <a:avLst/>
          </a:prstGeom>
        </p:spPr>
        <p:txBody>
          <a:bodyPr>
            <a:normAutofit/>
          </a:bodyPr>
          <a:lstStyle>
            <a:lvl1pPr>
              <a:defRPr sz="2500">
                <a:solidFill>
                  <a:srgbClr val="FFFFFF"/>
                </a:solidFill>
                <a:latin typeface="Arial"/>
                <a:ea typeface="Arial"/>
                <a:cs typeface="Arial"/>
                <a:sym typeface="Arial"/>
              </a:defRPr>
            </a:lvl1pPr>
            <a:lvl2pPr>
              <a:defRPr sz="2500">
                <a:solidFill>
                  <a:srgbClr val="FFFFFF"/>
                </a:solidFill>
                <a:latin typeface="Arial"/>
                <a:ea typeface="Arial"/>
                <a:cs typeface="Arial"/>
                <a:sym typeface="Arial"/>
              </a:defRPr>
            </a:lvl2pPr>
            <a:lvl3pPr>
              <a:defRPr sz="2500">
                <a:solidFill>
                  <a:srgbClr val="FFFFFF"/>
                </a:solidFill>
                <a:latin typeface="Arial"/>
                <a:ea typeface="Arial"/>
                <a:cs typeface="Arial"/>
                <a:sym typeface="Arial"/>
              </a:defRPr>
            </a:lvl3pPr>
            <a:lvl4pPr>
              <a:defRPr sz="2500">
                <a:solidFill>
                  <a:srgbClr val="FFFFFF"/>
                </a:solidFill>
                <a:latin typeface="Arial"/>
                <a:ea typeface="Arial"/>
                <a:cs typeface="Arial"/>
                <a:sym typeface="Arial"/>
              </a:defRPr>
            </a:lvl4pPr>
            <a:lvl5pPr>
              <a:defRPr sz="2500">
                <a:solidFill>
                  <a:srgbClr val="FFFFFF"/>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272" name="Title Text"/>
          <p:cNvSpPr txBox="1">
            <a:spLocks noGrp="1"/>
          </p:cNvSpPr>
          <p:nvPr>
            <p:ph type="title"/>
          </p:nvPr>
        </p:nvSpPr>
        <p:spPr>
          <a:prstGeom prst="rect">
            <a:avLst/>
          </a:prstGeom>
        </p:spPr>
        <p:txBody>
          <a:bodyPr/>
          <a:lstStyle/>
          <a:p>
            <a:r>
              <a:t>Title Text</a:t>
            </a:r>
          </a:p>
        </p:txBody>
      </p:sp>
      <p:sp>
        <p:nvSpPr>
          <p:cNvPr id="2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Slide Sand First Aid">
    <p:spTree>
      <p:nvGrpSpPr>
        <p:cNvPr id="1" name=""/>
        <p:cNvGrpSpPr/>
        <p:nvPr/>
      </p:nvGrpSpPr>
      <p:grpSpPr>
        <a:xfrm>
          <a:off x="0" y="0"/>
          <a:ext cx="0" cy="0"/>
          <a:chOff x="0" y="0"/>
          <a:chExt cx="0" cy="0"/>
        </a:xfrm>
      </p:grpSpPr>
      <p:sp>
        <p:nvSpPr>
          <p:cNvPr id="57" name="Rectangle 84"/>
          <p:cNvSpPr/>
          <p:nvPr/>
        </p:nvSpPr>
        <p:spPr>
          <a:xfrm>
            <a:off x="0" y="0"/>
            <a:ext cx="11209574" cy="3171825"/>
          </a:xfrm>
          <a:prstGeom prst="rect">
            <a:avLst/>
          </a:prstGeom>
          <a:solidFill>
            <a:srgbClr val="E4D7AC"/>
          </a:solidFill>
          <a:ln w="12700">
            <a:miter lim="400000"/>
          </a:ln>
        </p:spPr>
        <p:txBody>
          <a:bodyPr lIns="45719" rIns="45719" anchor="ctr"/>
          <a:lstStyle/>
          <a:p>
            <a:pPr algn="ctr">
              <a:defRPr>
                <a:solidFill>
                  <a:srgbClr val="FFFFFF"/>
                </a:solidFill>
              </a:defRPr>
            </a:pPr>
            <a:endParaRPr/>
          </a:p>
        </p:txBody>
      </p:sp>
      <p:pic>
        <p:nvPicPr>
          <p:cNvPr id="58" name="Graphic 83" descr="Graphic 83"/>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59" name="Title."/>
          <p:cNvSpPr txBox="1">
            <a:spLocks noGrp="1"/>
          </p:cNvSpPr>
          <p:nvPr>
            <p:ph type="title" hasCustomPrompt="1"/>
          </p:nvPr>
        </p:nvSpPr>
        <p:spPr>
          <a:xfrm>
            <a:off x="305175" y="1717867"/>
            <a:ext cx="9561139" cy="1279197"/>
          </a:xfrm>
          <a:prstGeom prst="rect">
            <a:avLst/>
          </a:prstGeom>
        </p:spPr>
        <p:txBody>
          <a:bodyPr/>
          <a:lstStyle>
            <a:lvl1pPr>
              <a:defRPr sz="8200" spc="0"/>
            </a:lvl1pPr>
          </a:lstStyle>
          <a:p>
            <a:r>
              <a:t>Title.</a:t>
            </a:r>
          </a:p>
        </p:txBody>
      </p:sp>
      <p:sp>
        <p:nvSpPr>
          <p:cNvPr id="60" name="Body Level One…"/>
          <p:cNvSpPr txBox="1">
            <a:spLocks noGrp="1"/>
          </p:cNvSpPr>
          <p:nvPr>
            <p:ph type="body" sz="quarter" idx="1" hasCustomPrompt="1"/>
          </p:nvPr>
        </p:nvSpPr>
        <p:spPr>
          <a:xfrm>
            <a:off x="371475" y="3424049"/>
            <a:ext cx="5622925" cy="766949"/>
          </a:xfrm>
          <a:prstGeom prst="rect">
            <a:avLst/>
          </a:prstGeom>
        </p:spPr>
        <p:txBody>
          <a:bodyPr>
            <a:normAutofit/>
          </a:bodyPr>
          <a:lstStyle>
            <a:lvl1pPr>
              <a:defRPr sz="2500" b="1">
                <a:latin typeface="HelveticaNeueLT Pro 55 Roman"/>
                <a:ea typeface="HelveticaNeueLT Pro 55 Roman"/>
                <a:cs typeface="HelveticaNeueLT Pro 55 Roman"/>
                <a:sym typeface="HelveticaNeueLT Pro 55 Roman"/>
              </a:defRPr>
            </a:lvl1pPr>
            <a:lvl2pPr>
              <a:defRPr sz="2500" b="1">
                <a:latin typeface="HelveticaNeueLT Pro 55 Roman"/>
                <a:ea typeface="HelveticaNeueLT Pro 55 Roman"/>
                <a:cs typeface="HelveticaNeueLT Pro 55 Roman"/>
                <a:sym typeface="HelveticaNeueLT Pro 55 Roman"/>
              </a:defRPr>
            </a:lvl2pPr>
            <a:lvl3pPr>
              <a:defRPr sz="2500" b="1">
                <a:latin typeface="HelveticaNeueLT Pro 55 Roman"/>
                <a:ea typeface="HelveticaNeueLT Pro 55 Roman"/>
                <a:cs typeface="HelveticaNeueLT Pro 55 Roman"/>
                <a:sym typeface="HelveticaNeueLT Pro 55 Roman"/>
              </a:defRPr>
            </a:lvl3pPr>
            <a:lvl4pPr>
              <a:defRPr sz="2500" b="1">
                <a:latin typeface="HelveticaNeueLT Pro 55 Roman"/>
                <a:ea typeface="HelveticaNeueLT Pro 55 Roman"/>
                <a:cs typeface="HelveticaNeueLT Pro 55 Roman"/>
                <a:sym typeface="HelveticaNeueLT Pro 55 Roman"/>
              </a:defRPr>
            </a:lvl4pPr>
            <a:lvl5pPr>
              <a:defRPr sz="2500" b="1">
                <a:latin typeface="HelveticaNeueLT Pro 55 Roman"/>
                <a:ea typeface="HelveticaNeueLT Pro 55 Roman"/>
                <a:cs typeface="HelveticaNeueLT Pro 55 Roman"/>
                <a:sym typeface="HelveticaNeueLT Pro 55 Roman"/>
              </a:defRPr>
            </a:lvl5pPr>
          </a:lstStyle>
          <a:p>
            <a:r>
              <a:t>Click to edit Master subtitle style</a:t>
            </a:r>
          </a:p>
          <a:p>
            <a:pPr lvl="1"/>
            <a:endParaRPr/>
          </a:p>
          <a:p>
            <a:pPr lvl="2"/>
            <a:endParaRPr/>
          </a:p>
          <a:p>
            <a:pPr lvl="3"/>
            <a:endParaRPr/>
          </a:p>
          <a:p>
            <a:pPr lvl="4"/>
            <a:endParaRPr/>
          </a:p>
        </p:txBody>
      </p:sp>
      <p:pic>
        <p:nvPicPr>
          <p:cNvPr id="61" name="Graphic 82" descr="Graphic 82"/>
          <p:cNvPicPr>
            <a:picLocks noChangeAspect="1"/>
          </p:cNvPicPr>
          <p:nvPr/>
        </p:nvPicPr>
        <p:blipFill>
          <a:blip r:embed="rId3"/>
          <a:stretch>
            <a:fillRect/>
          </a:stretch>
        </p:blipFill>
        <p:spPr>
          <a:xfrm>
            <a:off x="11209573" y="0"/>
            <a:ext cx="981076" cy="3171825"/>
          </a:xfrm>
          <a:prstGeom prst="rect">
            <a:avLst/>
          </a:prstGeom>
          <a:ln w="12700">
            <a:miter lim="400000"/>
          </a:ln>
        </p:spPr>
      </p:pic>
      <p:sp>
        <p:nvSpPr>
          <p:cNvPr id="62" name="Straight Connector 11"/>
          <p:cNvSpPr/>
          <p:nvPr/>
        </p:nvSpPr>
        <p:spPr>
          <a:xfrm flipH="1" flipV="1">
            <a:off x="381000" y="5886449"/>
            <a:ext cx="11425239" cy="2"/>
          </a:xfrm>
          <a:prstGeom prst="line">
            <a:avLst/>
          </a:prstGeom>
          <a:ln w="50800">
            <a:solidFill>
              <a:srgbClr val="F6F6F6"/>
            </a:solidFill>
          </a:ln>
        </p:spPr>
        <p:txBody>
          <a:bodyPr lIns="45719" rIns="45719"/>
          <a:lstStyle/>
          <a:p>
            <a:endParaRPr/>
          </a:p>
        </p:txBody>
      </p:sp>
      <p:sp>
        <p:nvSpPr>
          <p:cNvPr id="63" name="Text Placeholder 88"/>
          <p:cNvSpPr>
            <a:spLocks noGrp="1"/>
          </p:cNvSpPr>
          <p:nvPr>
            <p:ph type="body" sz="quarter" idx="21" hasCustomPrompt="1"/>
          </p:nvPr>
        </p:nvSpPr>
        <p:spPr>
          <a:xfrm>
            <a:off x="384175" y="4351194"/>
            <a:ext cx="5610225" cy="230833"/>
          </a:xfrm>
          <a:prstGeom prst="rect">
            <a:avLst/>
          </a:prstGeom>
        </p:spPr>
        <p:txBody>
          <a:bodyPr>
            <a:normAutofit/>
          </a:bodyPr>
          <a:lstStyle>
            <a:lvl1pPr>
              <a:defRPr sz="1500" b="1" spc="-100">
                <a:solidFill>
                  <a:srgbClr val="EE2A24"/>
                </a:solidFill>
                <a:latin typeface="HelveticaNeueLT Pro 55 Roman"/>
                <a:ea typeface="HelveticaNeueLT Pro 55 Roman"/>
                <a:cs typeface="HelveticaNeueLT Pro 55 Roman"/>
                <a:sym typeface="HelveticaNeueLT Pro 55 Roman"/>
              </a:defRPr>
            </a:lvl1pPr>
          </a:lstStyle>
          <a:p>
            <a:r>
              <a:t>Date</a:t>
            </a:r>
          </a:p>
        </p:txBody>
      </p:sp>
      <p:sp>
        <p:nvSpPr>
          <p:cNvPr id="64" name="object 53"/>
          <p:cNvSpPr txBox="1"/>
          <p:nvPr/>
        </p:nvSpPr>
        <p:spPr>
          <a:xfrm>
            <a:off x="1066800" y="6159096"/>
            <a:ext cx="4762500" cy="376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 British Red Cross 2019. All images © British Red Cross 2019 unless otherwise stated.</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This resource and other free educational materials are available at www.redcross.org.uk/education</a:t>
            </a:r>
          </a:p>
          <a:p>
            <a:pPr>
              <a:lnSpc>
                <a:spcPts val="1000"/>
              </a:lnSpc>
              <a:defRPr sz="700">
                <a:solidFill>
                  <a:srgbClr val="333333"/>
                </a:solidFill>
                <a:latin typeface="HelveticaNeueLT Pro 55 Roman"/>
                <a:ea typeface="HelveticaNeueLT Pro 55 Roman"/>
                <a:cs typeface="HelveticaNeueLT Pro 55 Roman"/>
                <a:sym typeface="HelveticaNeueLT Pro 55 Roman"/>
              </a:defRPr>
            </a:pPr>
            <a:r>
              <a:t>The British Red Cross Society is a charity registered in England and Wales (220949) and Scotland (SCO37738).</a:t>
            </a:r>
          </a:p>
        </p:txBody>
      </p:sp>
      <p:pic>
        <p:nvPicPr>
          <p:cNvPr id="65" name="Graphic 10" descr="Graphic 10"/>
          <p:cNvPicPr>
            <a:picLocks noChangeAspect="1"/>
          </p:cNvPicPr>
          <p:nvPr/>
        </p:nvPicPr>
        <p:blipFill>
          <a:blip r:embed="rId4"/>
          <a:stretch>
            <a:fillRect/>
          </a:stretch>
        </p:blipFill>
        <p:spPr>
          <a:xfrm>
            <a:off x="384175" y="6018533"/>
            <a:ext cx="565874" cy="691625"/>
          </a:xfrm>
          <a:prstGeom prst="rect">
            <a:avLst/>
          </a:prstGeom>
          <a:ln w="12700">
            <a:miter lim="400000"/>
          </a:ln>
        </p:spPr>
      </p:pic>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Slide Sand No First Aid">
    <p:spTree>
      <p:nvGrpSpPr>
        <p:cNvPr id="1" name=""/>
        <p:cNvGrpSpPr/>
        <p:nvPr/>
      </p:nvGrpSpPr>
      <p:grpSpPr>
        <a:xfrm>
          <a:off x="0" y="0"/>
          <a:ext cx="0" cy="0"/>
          <a:chOff x="0" y="0"/>
          <a:chExt cx="0" cy="0"/>
        </a:xfrm>
      </p:grpSpPr>
      <p:sp>
        <p:nvSpPr>
          <p:cNvPr id="73" name="Rectangle 84"/>
          <p:cNvSpPr/>
          <p:nvPr/>
        </p:nvSpPr>
        <p:spPr>
          <a:xfrm>
            <a:off x="0" y="0"/>
            <a:ext cx="11209574" cy="3171825"/>
          </a:xfrm>
          <a:prstGeom prst="rect">
            <a:avLst/>
          </a:prstGeom>
          <a:solidFill>
            <a:srgbClr val="E4D7AC"/>
          </a:solidFill>
          <a:ln w="12700">
            <a:miter lim="400000"/>
          </a:ln>
        </p:spPr>
        <p:txBody>
          <a:bodyPr lIns="45719" rIns="45719" anchor="ctr"/>
          <a:lstStyle/>
          <a:p>
            <a:pPr algn="ctr">
              <a:defRPr>
                <a:solidFill>
                  <a:srgbClr val="FFFFFF"/>
                </a:solidFill>
              </a:defRPr>
            </a:pPr>
            <a:endParaRPr/>
          </a:p>
        </p:txBody>
      </p:sp>
      <p:pic>
        <p:nvPicPr>
          <p:cNvPr id="74" name="Graphic 83" descr="Graphic 83"/>
          <p:cNvPicPr>
            <a:picLocks noChangeAspect="1"/>
          </p:cNvPicPr>
          <p:nvPr/>
        </p:nvPicPr>
        <p:blipFill>
          <a:blip r:embed="rId2"/>
          <a:stretch>
            <a:fillRect/>
          </a:stretch>
        </p:blipFill>
        <p:spPr>
          <a:xfrm>
            <a:off x="9982200" y="5886450"/>
            <a:ext cx="2209800" cy="971550"/>
          </a:xfrm>
          <a:prstGeom prst="rect">
            <a:avLst/>
          </a:prstGeom>
          <a:ln w="12700">
            <a:miter lim="400000"/>
          </a:ln>
        </p:spPr>
      </p:pic>
      <p:sp>
        <p:nvSpPr>
          <p:cNvPr id="75" name="Title."/>
          <p:cNvSpPr txBox="1">
            <a:spLocks noGrp="1"/>
          </p:cNvSpPr>
          <p:nvPr>
            <p:ph type="title" hasCustomPrompt="1"/>
          </p:nvPr>
        </p:nvSpPr>
        <p:spPr>
          <a:xfrm>
            <a:off x="305175" y="1717867"/>
            <a:ext cx="9561139" cy="1279197"/>
          </a:xfrm>
          <a:prstGeom prst="rect">
            <a:avLst/>
          </a:prstGeom>
        </p:spPr>
        <p:txBody>
          <a:bodyPr/>
          <a:lstStyle>
            <a:lvl1pPr>
              <a:defRPr sz="8200" spc="0"/>
            </a:lvl1pPr>
          </a:lstStyle>
          <a:p>
            <a:r>
              <a:t>Title.</a:t>
            </a:r>
          </a:p>
        </p:txBody>
      </p:sp>
      <p:sp>
        <p:nvSpPr>
          <p:cNvPr id="76" name="Body Level One…"/>
          <p:cNvSpPr txBox="1">
            <a:spLocks noGrp="1"/>
          </p:cNvSpPr>
          <p:nvPr>
            <p:ph type="body" sz="quarter" idx="1" hasCustomPrompt="1"/>
          </p:nvPr>
        </p:nvSpPr>
        <p:spPr>
          <a:xfrm>
            <a:off x="371475" y="3424049"/>
            <a:ext cx="5622925" cy="766949"/>
          </a:xfrm>
          <a:prstGeom prst="rect">
            <a:avLst/>
          </a:prstGeom>
        </p:spPr>
        <p:txBody>
          <a:bodyPr>
            <a:normAutofit/>
          </a:bodyPr>
          <a:lstStyle>
            <a:lvl1pPr>
              <a:defRPr sz="2500" b="1">
                <a:latin typeface="HelveticaNeueLT Pro 55 Roman"/>
                <a:ea typeface="HelveticaNeueLT Pro 55 Roman"/>
                <a:cs typeface="HelveticaNeueLT Pro 55 Roman"/>
                <a:sym typeface="HelveticaNeueLT Pro 55 Roman"/>
              </a:defRPr>
            </a:lvl1pPr>
            <a:lvl2pPr>
              <a:defRPr sz="2500" b="1">
                <a:latin typeface="HelveticaNeueLT Pro 55 Roman"/>
                <a:ea typeface="HelveticaNeueLT Pro 55 Roman"/>
                <a:cs typeface="HelveticaNeueLT Pro 55 Roman"/>
                <a:sym typeface="HelveticaNeueLT Pro 55 Roman"/>
              </a:defRPr>
            </a:lvl2pPr>
            <a:lvl3pPr>
              <a:defRPr sz="2500" b="1">
                <a:latin typeface="HelveticaNeueLT Pro 55 Roman"/>
                <a:ea typeface="HelveticaNeueLT Pro 55 Roman"/>
                <a:cs typeface="HelveticaNeueLT Pro 55 Roman"/>
                <a:sym typeface="HelveticaNeueLT Pro 55 Roman"/>
              </a:defRPr>
            </a:lvl3pPr>
            <a:lvl4pPr>
              <a:defRPr sz="2500" b="1">
                <a:latin typeface="HelveticaNeueLT Pro 55 Roman"/>
                <a:ea typeface="HelveticaNeueLT Pro 55 Roman"/>
                <a:cs typeface="HelveticaNeueLT Pro 55 Roman"/>
                <a:sym typeface="HelveticaNeueLT Pro 55 Roman"/>
              </a:defRPr>
            </a:lvl4pPr>
            <a:lvl5pPr>
              <a:defRPr sz="2500" b="1">
                <a:latin typeface="HelveticaNeueLT Pro 55 Roman"/>
                <a:ea typeface="HelveticaNeueLT Pro 55 Roman"/>
                <a:cs typeface="HelveticaNeueLT Pro 55 Roman"/>
                <a:sym typeface="HelveticaNeueLT Pro 55 Roman"/>
              </a:defRPr>
            </a:lvl5pPr>
          </a:lstStyle>
          <a:p>
            <a:r>
              <a:t>Click to edit Master subtitle style</a:t>
            </a:r>
          </a:p>
          <a:p>
            <a:pPr lvl="1"/>
            <a:endParaRPr/>
          </a:p>
          <a:p>
            <a:pPr lvl="2"/>
            <a:endParaRPr/>
          </a:p>
          <a:p>
            <a:pPr lvl="3"/>
            <a:endParaRPr/>
          </a:p>
          <a:p>
            <a:pPr lvl="4"/>
            <a:endParaRPr/>
          </a:p>
        </p:txBody>
      </p:sp>
      <p:pic>
        <p:nvPicPr>
          <p:cNvPr id="77" name="Graphic 82" descr="Graphic 82"/>
          <p:cNvPicPr>
            <a:picLocks noChangeAspect="1"/>
          </p:cNvPicPr>
          <p:nvPr/>
        </p:nvPicPr>
        <p:blipFill>
          <a:blip r:embed="rId3"/>
          <a:stretch>
            <a:fillRect/>
          </a:stretch>
        </p:blipFill>
        <p:spPr>
          <a:xfrm>
            <a:off x="11209573" y="0"/>
            <a:ext cx="981076" cy="3171825"/>
          </a:xfrm>
          <a:prstGeom prst="rect">
            <a:avLst/>
          </a:prstGeom>
          <a:ln w="12700">
            <a:miter lim="400000"/>
          </a:ln>
        </p:spPr>
      </p:pic>
      <p:sp>
        <p:nvSpPr>
          <p:cNvPr id="78" name="Text Placeholder 88"/>
          <p:cNvSpPr>
            <a:spLocks noGrp="1"/>
          </p:cNvSpPr>
          <p:nvPr>
            <p:ph type="body" sz="quarter" idx="21" hasCustomPrompt="1"/>
          </p:nvPr>
        </p:nvSpPr>
        <p:spPr>
          <a:xfrm>
            <a:off x="384175" y="4351194"/>
            <a:ext cx="5610225" cy="230833"/>
          </a:xfrm>
          <a:prstGeom prst="rect">
            <a:avLst/>
          </a:prstGeom>
        </p:spPr>
        <p:txBody>
          <a:bodyPr>
            <a:normAutofit/>
          </a:bodyPr>
          <a:lstStyle>
            <a:lvl1pPr>
              <a:defRPr sz="1500" b="1" spc="-100">
                <a:solidFill>
                  <a:srgbClr val="EE2A24"/>
                </a:solidFill>
                <a:latin typeface="HelveticaNeueLT Pro 55 Roman"/>
                <a:ea typeface="HelveticaNeueLT Pro 55 Roman"/>
                <a:cs typeface="HelveticaNeueLT Pro 55 Roman"/>
                <a:sym typeface="HelveticaNeueLT Pro 55 Roman"/>
              </a:defRPr>
            </a:lvl1pPr>
          </a:lstStyle>
          <a:p>
            <a:r>
              <a:t>Date</a:t>
            </a:r>
          </a:p>
        </p:txBody>
      </p:sp>
      <p:sp>
        <p:nvSpPr>
          <p:cNvPr id="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sp>
        <p:nvSpPr>
          <p:cNvPr id="86" name="Body Level One…"/>
          <p:cNvSpPr txBox="1">
            <a:spLocks noGrp="1"/>
          </p:cNvSpPr>
          <p:nvPr>
            <p:ph type="body" sz="half" idx="1"/>
          </p:nvPr>
        </p:nvSpPr>
        <p:spPr>
          <a:xfrm>
            <a:off x="2320924" y="1905000"/>
            <a:ext cx="7545387" cy="4267200"/>
          </a:xfrm>
          <a:prstGeom prst="rect">
            <a:avLst/>
          </a:prstGeom>
        </p:spPr>
        <p:txBody>
          <a:bodyPr>
            <a:normAutofit/>
          </a:bodyPr>
          <a:lstStyle>
            <a:lvl1pPr>
              <a:lnSpc>
                <a:spcPts val="2800"/>
              </a:lnSpc>
              <a:defRPr sz="2400">
                <a:latin typeface="HelveticaNeueLT Pro 65 Md"/>
                <a:ea typeface="HelveticaNeueLT Pro 65 Md"/>
                <a:cs typeface="HelveticaNeueLT Pro 65 Md"/>
                <a:sym typeface="HelveticaNeueLT Pro 65 Md"/>
              </a:defRPr>
            </a:lvl1pPr>
            <a:lvl2pPr indent="0">
              <a:lnSpc>
                <a:spcPts val="2800"/>
              </a:lnSpc>
              <a:defRPr sz="2400">
                <a:latin typeface="HelveticaNeueLT Pro 65 Md"/>
                <a:ea typeface="HelveticaNeueLT Pro 65 Md"/>
                <a:cs typeface="HelveticaNeueLT Pro 65 Md"/>
                <a:sym typeface="HelveticaNeueLT Pro 65 Md"/>
              </a:defRPr>
            </a:lvl2pPr>
            <a:lvl3pPr indent="0">
              <a:lnSpc>
                <a:spcPts val="2800"/>
              </a:lnSpc>
              <a:defRPr sz="2400">
                <a:latin typeface="HelveticaNeueLT Pro 65 Md"/>
                <a:ea typeface="HelveticaNeueLT Pro 65 Md"/>
                <a:cs typeface="HelveticaNeueLT Pro 65 Md"/>
                <a:sym typeface="HelveticaNeueLT Pro 65 Md"/>
              </a:defRPr>
            </a:lvl3pPr>
            <a:lvl4pPr indent="0">
              <a:lnSpc>
                <a:spcPts val="2800"/>
              </a:lnSpc>
              <a:defRPr sz="2400">
                <a:latin typeface="HelveticaNeueLT Pro 65 Md"/>
                <a:ea typeface="HelveticaNeueLT Pro 65 Md"/>
                <a:cs typeface="HelveticaNeueLT Pro 65 Md"/>
                <a:sym typeface="HelveticaNeueLT Pro 65 Md"/>
              </a:defRPr>
            </a:lvl4pPr>
            <a:lvl5pPr>
              <a:lnSpc>
                <a:spcPts val="2800"/>
              </a:lnSpc>
              <a:defRPr sz="2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87"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88"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95" name="Body Level One…"/>
          <p:cNvSpPr txBox="1">
            <a:spLocks noGrp="1"/>
          </p:cNvSpPr>
          <p:nvPr>
            <p:ph type="body" sz="quarter" idx="1"/>
          </p:nvPr>
        </p:nvSpPr>
        <p:spPr>
          <a:xfrm>
            <a:off x="1259205" y="1828799"/>
            <a:ext cx="3846195" cy="4267202"/>
          </a:xfrm>
          <a:prstGeom prst="rect">
            <a:avLst/>
          </a:prstGeom>
        </p:spPr>
        <p:txBody>
          <a:bodyPr>
            <a:normAutofit/>
          </a:bodyPr>
          <a:lstStyle>
            <a:lvl1pPr>
              <a:lnSpc>
                <a:spcPts val="2800"/>
              </a:lnSpc>
              <a:defRPr sz="2400">
                <a:latin typeface="HelveticaNeueLT Pro 65 Md"/>
                <a:ea typeface="HelveticaNeueLT Pro 65 Md"/>
                <a:cs typeface="HelveticaNeueLT Pro 65 Md"/>
                <a:sym typeface="HelveticaNeueLT Pro 65 Md"/>
              </a:defRPr>
            </a:lvl1pPr>
            <a:lvl2pPr indent="0">
              <a:lnSpc>
                <a:spcPts val="2800"/>
              </a:lnSpc>
              <a:defRPr sz="2400">
                <a:latin typeface="HelveticaNeueLT Pro 65 Md"/>
                <a:ea typeface="HelveticaNeueLT Pro 65 Md"/>
                <a:cs typeface="HelveticaNeueLT Pro 65 Md"/>
                <a:sym typeface="HelveticaNeueLT Pro 65 Md"/>
              </a:defRPr>
            </a:lvl2pPr>
            <a:lvl3pPr indent="0">
              <a:lnSpc>
                <a:spcPts val="2800"/>
              </a:lnSpc>
              <a:defRPr sz="2400">
                <a:latin typeface="HelveticaNeueLT Pro 65 Md"/>
                <a:ea typeface="HelveticaNeueLT Pro 65 Md"/>
                <a:cs typeface="HelveticaNeueLT Pro 65 Md"/>
                <a:sym typeface="HelveticaNeueLT Pro 65 Md"/>
              </a:defRPr>
            </a:lvl3pPr>
            <a:lvl4pPr indent="0">
              <a:lnSpc>
                <a:spcPts val="2800"/>
              </a:lnSpc>
              <a:defRPr sz="2400">
                <a:latin typeface="HelveticaNeueLT Pro 65 Md"/>
                <a:ea typeface="HelveticaNeueLT Pro 65 Md"/>
                <a:cs typeface="HelveticaNeueLT Pro 65 Md"/>
                <a:sym typeface="HelveticaNeueLT Pro 65 Md"/>
              </a:defRPr>
            </a:lvl4pPr>
            <a:lvl5pPr indent="0">
              <a:lnSpc>
                <a:spcPts val="2800"/>
              </a:lnSpc>
              <a:defRPr sz="2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96"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97" name="Title Text"/>
          <p:cNvSpPr txBox="1">
            <a:spLocks noGrp="1"/>
          </p:cNvSpPr>
          <p:nvPr>
            <p:ph type="title"/>
          </p:nvPr>
        </p:nvSpPr>
        <p:spPr>
          <a:prstGeom prst="rect">
            <a:avLst/>
          </a:prstGeom>
        </p:spPr>
        <p:txBody>
          <a:bodyPr/>
          <a:lstStyle/>
          <a:p>
            <a:r>
              <a:t>Title Text</a:t>
            </a:r>
          </a:p>
        </p:txBody>
      </p:sp>
      <p:sp>
        <p:nvSpPr>
          <p:cNvPr id="98" name="Picture Placeholder 5"/>
          <p:cNvSpPr>
            <a:spLocks noGrp="1"/>
          </p:cNvSpPr>
          <p:nvPr>
            <p:ph type="pic" sz="half" idx="21"/>
          </p:nvPr>
        </p:nvSpPr>
        <p:spPr>
          <a:xfrm>
            <a:off x="6096000" y="381000"/>
            <a:ext cx="5715000" cy="5715000"/>
          </a:xfrm>
          <a:prstGeom prst="rect">
            <a:avLst/>
          </a:prstGeom>
        </p:spPr>
        <p:txBody>
          <a:bodyPr lIns="91439" tIns="45719" rIns="91439" bIns="45719"/>
          <a:lstStyle/>
          <a:p>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105" name="Body Level One…"/>
          <p:cNvSpPr txBox="1">
            <a:spLocks noGrp="1"/>
          </p:cNvSpPr>
          <p:nvPr>
            <p:ph type="body" sz="half" idx="1"/>
          </p:nvPr>
        </p:nvSpPr>
        <p:spPr>
          <a:xfrm>
            <a:off x="2320925" y="1828799"/>
            <a:ext cx="7545387" cy="4267202"/>
          </a:xfrm>
          <a:prstGeom prst="rect">
            <a:avLst/>
          </a:prstGeom>
        </p:spPr>
        <p:txBody>
          <a:bodyPr>
            <a:normAutofit/>
          </a:bodyPr>
          <a:lstStyle>
            <a:lvl1pPr marL="180975" indent="-180975">
              <a:lnSpc>
                <a:spcPts val="2800"/>
              </a:lnSpc>
              <a:buSzPct val="100000"/>
              <a:buFont typeface="Arial"/>
              <a:buChar char="•"/>
              <a:defRPr sz="2600">
                <a:latin typeface="HelveticaNeueLT Pro 65 Md"/>
                <a:ea typeface="HelveticaNeueLT Pro 65 Md"/>
                <a:cs typeface="HelveticaNeueLT Pro 65 Md"/>
                <a:sym typeface="HelveticaNeueLT Pro 65 Md"/>
              </a:defRPr>
            </a:lvl1pPr>
            <a:lvl2pPr marL="180975" indent="-180975">
              <a:lnSpc>
                <a:spcPts val="2800"/>
              </a:lnSpc>
              <a:buSzPct val="100000"/>
              <a:buFont typeface="Arial"/>
              <a:buChar char="•"/>
              <a:defRPr sz="2600">
                <a:latin typeface="HelveticaNeueLT Pro 65 Md"/>
                <a:ea typeface="HelveticaNeueLT Pro 65 Md"/>
                <a:cs typeface="HelveticaNeueLT Pro 65 Md"/>
                <a:sym typeface="HelveticaNeueLT Pro 65 Md"/>
              </a:defRPr>
            </a:lvl2pPr>
            <a:lvl3pPr marL="261408" indent="-261408">
              <a:lnSpc>
                <a:spcPts val="2800"/>
              </a:lnSpc>
              <a:buSzPct val="100000"/>
              <a:buFont typeface="Arial"/>
              <a:buChar char="•"/>
              <a:defRPr sz="2600">
                <a:latin typeface="HelveticaNeueLT Pro 65 Md"/>
                <a:ea typeface="HelveticaNeueLT Pro 65 Md"/>
                <a:cs typeface="HelveticaNeueLT Pro 65 Md"/>
                <a:sym typeface="HelveticaNeueLT Pro 65 Md"/>
              </a:defRPr>
            </a:lvl3pPr>
            <a:lvl4pPr marL="261408" indent="-261408">
              <a:lnSpc>
                <a:spcPts val="2800"/>
              </a:lnSpc>
              <a:buSzPct val="100000"/>
              <a:buFont typeface="Arial"/>
              <a:buChar char="•"/>
              <a:defRPr sz="2600">
                <a:latin typeface="HelveticaNeueLT Pro 65 Md"/>
                <a:ea typeface="HelveticaNeueLT Pro 65 Md"/>
                <a:cs typeface="HelveticaNeueLT Pro 65 Md"/>
                <a:sym typeface="HelveticaNeueLT Pro 65 Md"/>
              </a:defRPr>
            </a:lvl4pPr>
            <a:lvl5pPr marL="336096" indent="-336096">
              <a:lnSpc>
                <a:spcPts val="2800"/>
              </a:lnSpc>
              <a:buSzPct val="100000"/>
              <a:buFont typeface="Arial"/>
              <a:buChar char="•"/>
              <a:defRPr sz="26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06"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07"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7_Custom Layout">
    <p:spTree>
      <p:nvGrpSpPr>
        <p:cNvPr id="1" name=""/>
        <p:cNvGrpSpPr/>
        <p:nvPr/>
      </p:nvGrpSpPr>
      <p:grpSpPr>
        <a:xfrm>
          <a:off x="0" y="0"/>
          <a:ext cx="0" cy="0"/>
          <a:chOff x="0" y="0"/>
          <a:chExt cx="0" cy="0"/>
        </a:xfrm>
      </p:grpSpPr>
      <p:sp>
        <p:nvSpPr>
          <p:cNvPr id="114" name="Body Level One…"/>
          <p:cNvSpPr txBox="1">
            <a:spLocks noGrp="1"/>
          </p:cNvSpPr>
          <p:nvPr>
            <p:ph type="body" sz="half" idx="1"/>
          </p:nvPr>
        </p:nvSpPr>
        <p:spPr>
          <a:xfrm>
            <a:off x="2320925" y="1828800"/>
            <a:ext cx="7545387" cy="4267200"/>
          </a:xfrm>
          <a:prstGeom prst="rect">
            <a:avLst/>
          </a:prstGeom>
        </p:spPr>
        <p:txBody>
          <a:bodyPr>
            <a:normAutofit/>
          </a:bodyPr>
          <a:lstStyle>
            <a:lvl1pPr>
              <a:lnSpc>
                <a:spcPts val="2800"/>
              </a:lnSpc>
              <a:defRPr sz="2600">
                <a:latin typeface="HelveticaNeueLT Pro 65 Md"/>
                <a:ea typeface="HelveticaNeueLT Pro 65 Md"/>
                <a:cs typeface="HelveticaNeueLT Pro 65 Md"/>
                <a:sym typeface="HelveticaNeueLT Pro 65 Md"/>
              </a:defRPr>
            </a:lvl1pPr>
            <a:lvl2pPr indent="0">
              <a:lnSpc>
                <a:spcPts val="2800"/>
              </a:lnSpc>
              <a:defRPr sz="2600">
                <a:latin typeface="HelveticaNeueLT Pro 65 Md"/>
                <a:ea typeface="HelveticaNeueLT Pro 65 Md"/>
                <a:cs typeface="HelveticaNeueLT Pro 65 Md"/>
                <a:sym typeface="HelveticaNeueLT Pro 65 Md"/>
              </a:defRPr>
            </a:lvl2pPr>
            <a:lvl3pPr indent="0">
              <a:lnSpc>
                <a:spcPts val="2800"/>
              </a:lnSpc>
              <a:defRPr sz="2600">
                <a:latin typeface="HelveticaNeueLT Pro 65 Md"/>
                <a:ea typeface="HelveticaNeueLT Pro 65 Md"/>
                <a:cs typeface="HelveticaNeueLT Pro 65 Md"/>
                <a:sym typeface="HelveticaNeueLT Pro 65 Md"/>
              </a:defRPr>
            </a:lvl3pPr>
            <a:lvl4pPr indent="0">
              <a:lnSpc>
                <a:spcPts val="2800"/>
              </a:lnSpc>
              <a:defRPr sz="2600">
                <a:latin typeface="HelveticaNeueLT Pro 65 Md"/>
                <a:ea typeface="HelveticaNeueLT Pro 65 Md"/>
                <a:cs typeface="HelveticaNeueLT Pro 65 Md"/>
                <a:sym typeface="HelveticaNeueLT Pro 65 Md"/>
              </a:defRPr>
            </a:lvl4pPr>
            <a:lvl5pPr indent="0">
              <a:lnSpc>
                <a:spcPts val="2800"/>
              </a:lnSpc>
              <a:defRPr sz="26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15"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16"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2 Column text">
    <p:spTree>
      <p:nvGrpSpPr>
        <p:cNvPr id="1" name=""/>
        <p:cNvGrpSpPr/>
        <p:nvPr/>
      </p:nvGrpSpPr>
      <p:grpSpPr>
        <a:xfrm>
          <a:off x="0" y="0"/>
          <a:ext cx="0" cy="0"/>
          <a:chOff x="0" y="0"/>
          <a:chExt cx="0" cy="0"/>
        </a:xfrm>
      </p:grpSpPr>
      <p:sp>
        <p:nvSpPr>
          <p:cNvPr id="123" name="Body Level One…"/>
          <p:cNvSpPr txBox="1">
            <a:spLocks noGrp="1"/>
          </p:cNvSpPr>
          <p:nvPr>
            <p:ph type="body" sz="half" idx="1"/>
          </p:nvPr>
        </p:nvSpPr>
        <p:spPr>
          <a:xfrm>
            <a:off x="2320925" y="1828800"/>
            <a:ext cx="7545387" cy="4267200"/>
          </a:xfrm>
          <a:prstGeom prst="rect">
            <a:avLst/>
          </a:prstGeom>
        </p:spPr>
        <p:txBody>
          <a:bodyPr numCol="2" spcCol="288000">
            <a:normAutofit/>
          </a:bodyPr>
          <a:lstStyle>
            <a:lvl1pPr>
              <a:lnSpc>
                <a:spcPts val="2800"/>
              </a:lnSpc>
              <a:defRPr sz="2600">
                <a:latin typeface="HelveticaNeueLT Pro 65 Md"/>
                <a:ea typeface="HelveticaNeueLT Pro 65 Md"/>
                <a:cs typeface="HelveticaNeueLT Pro 65 Md"/>
                <a:sym typeface="HelveticaNeueLT Pro 65 Md"/>
              </a:defRPr>
            </a:lvl1pPr>
            <a:lvl2pPr indent="0">
              <a:lnSpc>
                <a:spcPts val="2800"/>
              </a:lnSpc>
              <a:defRPr sz="2600">
                <a:latin typeface="HelveticaNeueLT Pro 65 Md"/>
                <a:ea typeface="HelveticaNeueLT Pro 65 Md"/>
                <a:cs typeface="HelveticaNeueLT Pro 65 Md"/>
                <a:sym typeface="HelveticaNeueLT Pro 65 Md"/>
              </a:defRPr>
            </a:lvl2pPr>
            <a:lvl3pPr indent="0">
              <a:lnSpc>
                <a:spcPts val="2800"/>
              </a:lnSpc>
              <a:defRPr sz="2600">
                <a:latin typeface="HelveticaNeueLT Pro 65 Md"/>
                <a:ea typeface="HelveticaNeueLT Pro 65 Md"/>
                <a:cs typeface="HelveticaNeueLT Pro 65 Md"/>
                <a:sym typeface="HelveticaNeueLT Pro 65 Md"/>
              </a:defRPr>
            </a:lvl3pPr>
            <a:lvl4pPr indent="0">
              <a:lnSpc>
                <a:spcPts val="2800"/>
              </a:lnSpc>
              <a:defRPr sz="2600">
                <a:latin typeface="HelveticaNeueLT Pro 65 Md"/>
                <a:ea typeface="HelveticaNeueLT Pro 65 Md"/>
                <a:cs typeface="HelveticaNeueLT Pro 65 Md"/>
                <a:sym typeface="HelveticaNeueLT Pro 65 Md"/>
              </a:defRPr>
            </a:lvl4pPr>
            <a:lvl5pPr indent="0">
              <a:lnSpc>
                <a:spcPts val="2800"/>
              </a:lnSpc>
              <a:defRPr sz="26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124"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125"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object 3"/>
          <p:cNvSpPr txBox="1"/>
          <p:nvPr/>
        </p:nvSpPr>
        <p:spPr>
          <a:xfrm>
            <a:off x="352424" y="6113872"/>
            <a:ext cx="3705225"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a:defRPr sz="3300" b="1">
                <a:latin typeface="HelveticaNeueLT Pro 65 Md"/>
                <a:ea typeface="HelveticaNeueLT Pro 65 Md"/>
                <a:cs typeface="HelveticaNeueLT Pro 65 Md"/>
                <a:sym typeface="HelveticaNeueLT Pro 65 Md"/>
              </a:defRPr>
            </a:pPr>
            <a:r>
              <a:t>Teacher</a:t>
            </a:r>
            <a:r>
              <a:rPr>
                <a:solidFill>
                  <a:srgbClr val="FF0000"/>
                </a:solidFill>
              </a:rPr>
              <a:t>.</a:t>
            </a:r>
          </a:p>
        </p:txBody>
      </p:sp>
      <p:sp>
        <p:nvSpPr>
          <p:cNvPr id="3" name="Title Text"/>
          <p:cNvSpPr txBox="1">
            <a:spLocks noGrp="1"/>
          </p:cNvSpPr>
          <p:nvPr>
            <p:ph type="title"/>
          </p:nvPr>
        </p:nvSpPr>
        <p:spPr>
          <a:xfrm>
            <a:off x="384174" y="363805"/>
            <a:ext cx="11422064" cy="5144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Title Text</a:t>
            </a:r>
          </a:p>
        </p:txBody>
      </p:sp>
      <p:pic>
        <p:nvPicPr>
          <p:cNvPr id="4" name="Graphic 8" descr="Graphic 8"/>
          <p:cNvPicPr>
            <a:picLocks noChangeAspect="1"/>
          </p:cNvPicPr>
          <p:nvPr/>
        </p:nvPicPr>
        <p:blipFill>
          <a:blip r:embed="rId24"/>
          <a:stretch>
            <a:fillRect/>
          </a:stretch>
        </p:blipFill>
        <p:spPr>
          <a:xfrm>
            <a:off x="9982200" y="5886450"/>
            <a:ext cx="2209800" cy="971550"/>
          </a:xfrm>
          <a:prstGeom prst="rect">
            <a:avLst/>
          </a:prstGeom>
          <a:ln w="12700">
            <a:miter lim="400000"/>
          </a:ln>
        </p:spPr>
      </p:pic>
      <p:sp>
        <p:nvSpPr>
          <p:cNvPr id="5" name="Straight Connector 9"/>
          <p:cNvSpPr/>
          <p:nvPr/>
        </p:nvSpPr>
        <p:spPr>
          <a:xfrm flipH="1" flipV="1">
            <a:off x="381000" y="5886449"/>
            <a:ext cx="11425239" cy="2"/>
          </a:xfrm>
          <a:prstGeom prst="line">
            <a:avLst/>
          </a:prstGeom>
          <a:ln w="50800">
            <a:solidFill>
              <a:srgbClr val="F6F6F6"/>
            </a:solidFill>
          </a:ln>
        </p:spPr>
        <p:txBody>
          <a:bodyPr lIns="45719" rIns="45719"/>
          <a:lstStyle/>
          <a:p>
            <a:endParaRPr/>
          </a:p>
        </p:txBody>
      </p:sp>
      <p:sp>
        <p:nvSpPr>
          <p:cNvPr id="6"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5892800" y="6172200"/>
            <a:ext cx="2844800" cy="368301"/>
          </a:xfrm>
          <a:prstGeom prst="rect">
            <a:avLst/>
          </a:prstGeom>
          <a:ln w="12700">
            <a:miter lim="400000"/>
          </a:ln>
        </p:spPr>
        <p:txBody>
          <a:bodyPr wrap="none" lIns="0" tIns="0" rIns="0" bIns="0" anchor="ctr">
            <a:spAutoFit/>
          </a:bodyPr>
          <a:lstStyle>
            <a:lvl1pPr algn="r">
              <a:defRPr sz="900" b="1">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Lst>
  <p:transition spd="med"/>
  <p:txStyles>
    <p:titleStyle>
      <a:lvl1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1pPr>
      <a:lvl2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2pPr>
      <a:lvl3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3pPr>
      <a:lvl4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4pPr>
      <a:lvl5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5pPr>
      <a:lvl6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6pPr>
      <a:lvl7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7pPr>
      <a:lvl8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8pPr>
      <a:lvl9pPr marL="0" marR="0" indent="0" algn="l" defTabSz="914400" rtl="0" latinLnBrk="0">
        <a:lnSpc>
          <a:spcPct val="100000"/>
        </a:lnSpc>
        <a:spcBef>
          <a:spcPts val="0"/>
        </a:spcBef>
        <a:spcAft>
          <a:spcPts val="0"/>
        </a:spcAft>
        <a:buClrTx/>
        <a:buSzTx/>
        <a:buFontTx/>
        <a:buNone/>
        <a:tabLst/>
        <a:defRPr sz="1400" b="1" i="0" u="none" strike="noStrike" cap="none" spc="4" baseline="0">
          <a:solidFill>
            <a:srgbClr val="000000"/>
          </a:solidFill>
          <a:uFillTx/>
          <a:latin typeface="HelveticaNeueLT Pro 65 Md"/>
          <a:ea typeface="HelveticaNeueLT Pro 65 Md"/>
          <a:cs typeface="HelveticaNeueLT Pro 65 Md"/>
          <a:sym typeface="HelveticaNeueLT Pro 65 Md"/>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1pPr>
      <a:lvl2pPr marL="0" marR="0" indent="414601"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2pPr>
      <a:lvl3pPr marL="0" marR="0" indent="829201"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3pPr>
      <a:lvl4pPr marL="0" marR="0" indent="1243801"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4pPr>
      <a:lvl5pPr marL="0" marR="0" indent="1658402"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5pPr>
      <a:lvl6pPr marL="0" marR="0" indent="2073001"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6pPr>
      <a:lvl7pPr marL="0" marR="0" indent="2487602"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7pPr>
      <a:lvl8pPr marL="0" marR="0" indent="2902203"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8pPr>
      <a:lvl9pPr marL="0" marR="0" indent="3316802"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HelveticaNeueLT Pro 45 Lt"/>
          <a:ea typeface="HelveticaNeueLT Pro 45 Lt"/>
          <a:cs typeface="HelveticaNeueLT Pro 45 Lt"/>
          <a:sym typeface="HelveticaNeueLT Pro 45 Lt"/>
        </a:defRPr>
      </a:lvl9pPr>
    </p:bodyStyle>
    <p:otherStyle>
      <a:lvl1pPr marL="0" marR="0" indent="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1pPr>
      <a:lvl2pPr marL="0" marR="0" indent="3429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2pPr>
      <a:lvl3pPr marL="0" marR="0" indent="6858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3pPr>
      <a:lvl4pPr marL="0" marR="0" indent="10287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4pPr>
      <a:lvl5pPr marL="0" marR="0" indent="13716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5pPr>
      <a:lvl6pPr marL="0" marR="0" indent="17145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6pPr>
      <a:lvl7pPr marL="0" marR="0" indent="20574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7pPr>
      <a:lvl8pPr marL="0" marR="0" indent="24003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8pPr>
      <a:lvl9pPr marL="0" marR="0" indent="2743200" algn="r" defTabSz="685800" rtl="0" latinLnBrk="0">
        <a:lnSpc>
          <a:spcPct val="100000"/>
        </a:lnSpc>
        <a:spcBef>
          <a:spcPts val="0"/>
        </a:spcBef>
        <a:spcAft>
          <a:spcPts val="0"/>
        </a:spcAft>
        <a:buClrTx/>
        <a:buSzTx/>
        <a:buFontTx/>
        <a:buNone/>
        <a:tabLst/>
        <a:defRPr sz="900" b="1"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www.redcross.org.uk/get-involved/teaching-resources/conflict-and-its-consequences-teaching-resources" TargetMode="External"/><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2.xml"/><Relationship Id="rId6" Type="http://schemas.openxmlformats.org/officeDocument/2006/relationships/image" Target="../media/image13.png"/><Relationship Id="rId5" Type="http://schemas.openxmlformats.org/officeDocument/2006/relationships/hyperlink" Target="https://donate.redcross.org.uk/appeal/afghanistan-crisis-appeal" TargetMode="External"/><Relationship Id="rId4" Type="http://schemas.openxmlformats.org/officeDocument/2006/relationships/hyperlink" Target="https://www.redcross.org.uk/get-involved/teaching-resources/refugees-and-mig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Title 1"/>
          <p:cNvSpPr txBox="1">
            <a:spLocks noGrp="1"/>
          </p:cNvSpPr>
          <p:nvPr>
            <p:ph type="ctrTitle"/>
          </p:nvPr>
        </p:nvSpPr>
        <p:spPr>
          <a:xfrm>
            <a:off x="305174" y="1717867"/>
            <a:ext cx="9561140" cy="1279197"/>
          </a:xfrm>
          <a:prstGeom prst="rect">
            <a:avLst/>
          </a:prstGeom>
        </p:spPr>
        <p:txBody>
          <a:bodyPr/>
          <a:lstStyle/>
          <a:p>
            <a:r>
              <a:t>Newsthink</a:t>
            </a:r>
            <a:r>
              <a:rPr>
                <a:solidFill>
                  <a:srgbClr val="EE2A24"/>
                </a:solidFill>
              </a:rPr>
              <a:t>.</a:t>
            </a:r>
          </a:p>
        </p:txBody>
      </p:sp>
      <p:sp>
        <p:nvSpPr>
          <p:cNvPr id="283" name="Subtitle 2"/>
          <p:cNvSpPr txBox="1">
            <a:spLocks noGrp="1"/>
          </p:cNvSpPr>
          <p:nvPr>
            <p:ph type="subTitle" sz="quarter" idx="1"/>
          </p:nvPr>
        </p:nvSpPr>
        <p:spPr>
          <a:xfrm>
            <a:off x="371475" y="3424049"/>
            <a:ext cx="5622925" cy="436889"/>
          </a:xfrm>
          <a:prstGeom prst="rect">
            <a:avLst/>
          </a:prstGeom>
        </p:spPr>
        <p:txBody>
          <a:bodyPr/>
          <a:lstStyle/>
          <a:p>
            <a:r>
              <a:t>Afghanistan crisis</a:t>
            </a:r>
          </a:p>
        </p:txBody>
      </p:sp>
      <p:pic>
        <p:nvPicPr>
          <p:cNvPr id="284" name="Picture 5" descr="Picture 5"/>
          <p:cNvPicPr>
            <a:picLocks noChangeAspect="1"/>
          </p:cNvPicPr>
          <p:nvPr/>
        </p:nvPicPr>
        <p:blipFill>
          <a:blip r:embed="rId2"/>
          <a:stretch>
            <a:fillRect/>
          </a:stretch>
        </p:blipFill>
        <p:spPr>
          <a:xfrm>
            <a:off x="6990702" y="938399"/>
            <a:ext cx="1271020" cy="1274068"/>
          </a:xfrm>
          <a:prstGeom prst="rect">
            <a:avLst/>
          </a:prstGeom>
          <a:ln w="12700">
            <a:miter lim="400000"/>
          </a:ln>
        </p:spPr>
      </p:pic>
      <p:pic>
        <p:nvPicPr>
          <p:cNvPr id="285" name="Picture 7" descr="Picture 7"/>
          <p:cNvPicPr>
            <a:picLocks noChangeAspect="1"/>
          </p:cNvPicPr>
          <p:nvPr/>
        </p:nvPicPr>
        <p:blipFill>
          <a:blip r:embed="rId3"/>
          <a:stretch>
            <a:fillRect/>
          </a:stretch>
        </p:blipFill>
        <p:spPr>
          <a:xfrm>
            <a:off x="6096000" y="1846390"/>
            <a:ext cx="1274067" cy="1274068"/>
          </a:xfrm>
          <a:prstGeom prst="rect">
            <a:avLst/>
          </a:prstGeom>
          <a:ln w="12700">
            <a:miter lim="400000"/>
          </a:ln>
        </p:spPr>
      </p:pic>
      <p:pic>
        <p:nvPicPr>
          <p:cNvPr id="286" name="Picture 10" descr="Picture 10"/>
          <p:cNvPicPr>
            <a:picLocks noChangeAspect="1"/>
          </p:cNvPicPr>
          <p:nvPr/>
        </p:nvPicPr>
        <p:blipFill>
          <a:blip r:embed="rId4"/>
          <a:stretch>
            <a:fillRect/>
          </a:stretch>
        </p:blipFill>
        <p:spPr>
          <a:xfrm>
            <a:off x="5742580" y="482656"/>
            <a:ext cx="1271020" cy="127406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BAD0A2-E1B6-4B44-9896-3F9A848B028E}"/>
              </a:ext>
            </a:extLst>
          </p:cNvPr>
          <p:cNvSpPr>
            <a:spLocks noGrp="1"/>
          </p:cNvSpPr>
          <p:nvPr>
            <p:ph type="body" sz="half" idx="1"/>
          </p:nvPr>
        </p:nvSpPr>
        <p:spPr>
          <a:xfrm>
            <a:off x="2886716" y="1515270"/>
            <a:ext cx="7545387" cy="4267200"/>
          </a:xfrm>
        </p:spPr>
        <p:txBody>
          <a:bodyPr/>
          <a:lstStyle/>
          <a:p>
            <a:r>
              <a:rPr lang="en-GB" sz="3200" dirty="0">
                <a:latin typeface="+mj-lt"/>
              </a:rPr>
              <a:t>Learning objectives:</a:t>
            </a:r>
          </a:p>
          <a:p>
            <a:endParaRPr lang="en-GB" sz="3200" dirty="0">
              <a:latin typeface="+mj-lt"/>
            </a:endParaRPr>
          </a:p>
          <a:p>
            <a:pPr marL="342900" lvl="0" indent="-342900" fontAlgn="base">
              <a:lnSpc>
                <a:spcPct val="107000"/>
              </a:lnSpc>
              <a:buFont typeface="Symbol" panose="05050102010706020507" pitchFamily="18" charset="2"/>
              <a:buChar char=""/>
            </a:pPr>
            <a:r>
              <a:rPr lang="en-US" sz="2800" dirty="0">
                <a:solidFill>
                  <a:srgbClr val="000000"/>
                </a:solidFill>
                <a:effectLst/>
                <a:latin typeface="+mj-lt"/>
                <a:ea typeface="Times New Roman" panose="02020603050405020304" pitchFamily="18" charset="0"/>
                <a:cs typeface="Times New Roman" panose="02020603050405020304" pitchFamily="18" charset="0"/>
              </a:rPr>
              <a:t>Examine and discuss an image related to a current humanitarian news event</a:t>
            </a:r>
            <a:endParaRPr lang="en-GB" sz="2800" dirty="0">
              <a:effectLst/>
              <a:latin typeface="+mj-lt"/>
              <a:ea typeface="Calibri" panose="020F050202020403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en-US" sz="2800" dirty="0">
                <a:solidFill>
                  <a:srgbClr val="000000"/>
                </a:solidFill>
                <a:effectLst/>
                <a:latin typeface="+mj-lt"/>
                <a:ea typeface="Times New Roman" panose="02020603050405020304" pitchFamily="18" charset="0"/>
                <a:cs typeface="Times New Roman" panose="02020603050405020304" pitchFamily="18" charset="0"/>
              </a:rPr>
              <a:t>Analyze and identify how people are impacted by this event</a:t>
            </a:r>
            <a:endParaRPr lang="en-GB" sz="2800" dirty="0">
              <a:effectLst/>
              <a:latin typeface="+mj-lt"/>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en-US" sz="2800" dirty="0">
                <a:solidFill>
                  <a:srgbClr val="000000"/>
                </a:solidFill>
                <a:effectLst/>
                <a:latin typeface="+mj-lt"/>
                <a:ea typeface="Times New Roman" panose="02020603050405020304" pitchFamily="18" charset="0"/>
                <a:cs typeface="Times New Roman" panose="02020603050405020304" pitchFamily="18" charset="0"/>
              </a:rPr>
              <a:t>Discuss and debate a statement relating to a core value by explaining whether you agree or disagree</a:t>
            </a:r>
            <a:endParaRPr lang="en-GB" sz="2800" dirty="0">
              <a:effectLst/>
              <a:latin typeface="+mj-lt"/>
              <a:ea typeface="Calibri" panose="020F0502020204030204" pitchFamily="34" charset="0"/>
              <a:cs typeface="Times New Roman" panose="02020603050405020304" pitchFamily="18" charset="0"/>
            </a:endParaRPr>
          </a:p>
          <a:p>
            <a:endParaRPr lang="en-GB" dirty="0"/>
          </a:p>
        </p:txBody>
      </p:sp>
      <p:sp>
        <p:nvSpPr>
          <p:cNvPr id="3" name="Title 2">
            <a:extLst>
              <a:ext uri="{FF2B5EF4-FFF2-40B4-BE49-F238E27FC236}">
                <a16:creationId xmlns:a16="http://schemas.microsoft.com/office/drawing/2014/main" id="{1EAA000A-ADC7-49D4-A339-5BF8C4D673E2}"/>
              </a:ext>
            </a:extLst>
          </p:cNvPr>
          <p:cNvSpPr>
            <a:spLocks noGrp="1"/>
          </p:cNvSpPr>
          <p:nvPr>
            <p:ph type="title"/>
          </p:nvPr>
        </p:nvSpPr>
        <p:spPr/>
        <p:txBody>
          <a:bodyPr/>
          <a:lstStyle/>
          <a:p>
            <a:pPr defTabSz="713231">
              <a:defRPr sz="1092" spc="0"/>
            </a:pPr>
            <a:r>
              <a:rPr lang="en-GB" dirty="0" err="1"/>
              <a:t>Newsthink</a:t>
            </a:r>
            <a:br>
              <a:rPr lang="en-GB" dirty="0">
                <a:solidFill>
                  <a:srgbClr val="FF0000"/>
                </a:solidFill>
              </a:rPr>
            </a:br>
            <a:r>
              <a:rPr lang="en-GB" dirty="0"/>
              <a:t>Afghanistan crisis</a:t>
            </a:r>
          </a:p>
        </p:txBody>
      </p:sp>
      <p:pic>
        <p:nvPicPr>
          <p:cNvPr id="5" name="Picture 4" descr="Logo&#10;&#10;Description automatically generated">
            <a:extLst>
              <a:ext uri="{FF2B5EF4-FFF2-40B4-BE49-F238E27FC236}">
                <a16:creationId xmlns:a16="http://schemas.microsoft.com/office/drawing/2014/main" id="{B2225B29-ABFB-486D-96C0-4A2923207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387" y="1072790"/>
            <a:ext cx="1271019" cy="1274067"/>
          </a:xfrm>
          <a:prstGeom prst="rect">
            <a:avLst/>
          </a:prstGeom>
        </p:spPr>
      </p:pic>
    </p:spTree>
    <p:extLst>
      <p:ext uri="{BB962C8B-B14F-4D97-AF65-F5344CB8AC3E}">
        <p14:creationId xmlns:p14="http://schemas.microsoft.com/office/powerpoint/2010/main" val="400682378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1"/>
          <p:cNvSpPr txBox="1">
            <a:spLocks noGrp="1"/>
          </p:cNvSpPr>
          <p:nvPr>
            <p:ph type="body" sz="quarter" idx="1"/>
          </p:nvPr>
        </p:nvSpPr>
        <p:spPr>
          <a:xfrm>
            <a:off x="1338668" y="6040670"/>
            <a:ext cx="9523174" cy="672936"/>
          </a:xfrm>
          <a:prstGeom prst="rect">
            <a:avLst/>
          </a:prstGeom>
        </p:spPr>
        <p:txBody>
          <a:bodyPr/>
          <a:lstStyle/>
          <a:p>
            <a:pPr algn="ctr">
              <a:defRPr b="1"/>
            </a:pPr>
            <a:r>
              <a:t>See: </a:t>
            </a:r>
            <a:r>
              <a:rPr b="0"/>
              <a:t>What do you see in the picture? What’s happening?</a:t>
            </a:r>
          </a:p>
        </p:txBody>
      </p:sp>
      <p:sp>
        <p:nvSpPr>
          <p:cNvPr id="289" name="Slide Number Placeholder 3"/>
          <p:cNvSpPr txBox="1">
            <a:spLocks noGrp="1"/>
          </p:cNvSpPr>
          <p:nvPr>
            <p:ph type="sldNum" sz="quarter" idx="2"/>
          </p:nvPr>
        </p:nvSpPr>
        <p:spPr>
          <a:xfrm>
            <a:off x="11679238" y="6519949"/>
            <a:ext cx="127001" cy="1270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290" name="Title 4"/>
          <p:cNvSpPr txBox="1">
            <a:spLocks noGrp="1"/>
          </p:cNvSpPr>
          <p:nvPr>
            <p:ph type="title"/>
          </p:nvPr>
        </p:nvSpPr>
        <p:spPr>
          <a:xfrm>
            <a:off x="384175" y="149738"/>
            <a:ext cx="2036923" cy="514432"/>
          </a:xfrm>
          <a:prstGeom prst="rect">
            <a:avLst/>
          </a:prstGeom>
        </p:spPr>
        <p:txBody>
          <a:bodyPr/>
          <a:lstStyle/>
          <a:p>
            <a:pPr defTabSz="713231">
              <a:defRPr sz="1092" spc="0"/>
            </a:pPr>
            <a:r>
              <a:rPr lang="en-GB" dirty="0" err="1"/>
              <a:t>Newsthink</a:t>
            </a:r>
            <a:endParaRPr lang="en-GB" dirty="0">
              <a:solidFill>
                <a:srgbClr val="FF0000"/>
              </a:solidFill>
            </a:endParaRPr>
          </a:p>
          <a:p>
            <a:pPr defTabSz="713231">
              <a:defRPr sz="1092" spc="0"/>
            </a:pPr>
            <a:r>
              <a:rPr lang="en-GB" dirty="0"/>
              <a:t>Afghanistan crisis</a:t>
            </a:r>
            <a:br>
              <a:rPr lang="en-GB" dirty="0"/>
            </a:br>
            <a:endParaRPr lang="en-GB" dirty="0"/>
          </a:p>
        </p:txBody>
      </p:sp>
      <p:pic>
        <p:nvPicPr>
          <p:cNvPr id="291" name="Picture 6" descr="Picture 6"/>
          <p:cNvPicPr>
            <a:picLocks noChangeAspect="1"/>
          </p:cNvPicPr>
          <p:nvPr/>
        </p:nvPicPr>
        <p:blipFill>
          <a:blip r:embed="rId3"/>
          <a:stretch>
            <a:fillRect/>
          </a:stretch>
        </p:blipFill>
        <p:spPr>
          <a:xfrm>
            <a:off x="295551" y="5546361"/>
            <a:ext cx="1034608" cy="1037089"/>
          </a:xfrm>
          <a:prstGeom prst="rect">
            <a:avLst/>
          </a:prstGeom>
          <a:ln w="12700">
            <a:miter lim="400000"/>
          </a:ln>
        </p:spPr>
      </p:pic>
      <p:pic>
        <p:nvPicPr>
          <p:cNvPr id="2" name="Picture 2">
            <a:extLst>
              <a:ext uri="{FF2B5EF4-FFF2-40B4-BE49-F238E27FC236}">
                <a16:creationId xmlns:a16="http://schemas.microsoft.com/office/drawing/2014/main" id="{BBB53B41-1FA4-4BCD-937D-4337D5EEB337}"/>
              </a:ext>
            </a:extLst>
          </p:cNvPr>
          <p:cNvPicPr>
            <a:picLocks noChangeAspect="1"/>
          </p:cNvPicPr>
          <p:nvPr/>
        </p:nvPicPr>
        <p:blipFill>
          <a:blip r:embed="rId4"/>
          <a:stretch>
            <a:fillRect/>
          </a:stretch>
        </p:blipFill>
        <p:spPr>
          <a:xfrm>
            <a:off x="1760036" y="152053"/>
            <a:ext cx="9099393" cy="5680379"/>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 Placeholder 1"/>
          <p:cNvSpPr txBox="1">
            <a:spLocks noGrp="1"/>
          </p:cNvSpPr>
          <p:nvPr>
            <p:ph type="body" sz="quarter" idx="1"/>
          </p:nvPr>
        </p:nvSpPr>
        <p:spPr>
          <a:xfrm>
            <a:off x="1338667" y="5979762"/>
            <a:ext cx="9523174" cy="672936"/>
          </a:xfrm>
          <a:prstGeom prst="rect">
            <a:avLst/>
          </a:prstGeom>
        </p:spPr>
        <p:txBody>
          <a:bodyPr/>
          <a:lstStyle/>
          <a:p>
            <a:pPr algn="ctr" defTabSz="859536">
              <a:lnSpc>
                <a:spcPts val="2600"/>
              </a:lnSpc>
              <a:spcBef>
                <a:spcPts val="1100"/>
              </a:spcBef>
              <a:defRPr sz="2256" b="1"/>
            </a:pPr>
            <a:r>
              <a:t>Think: </a:t>
            </a:r>
            <a:r>
              <a:rPr b="0"/>
              <a:t>What do you think these people are thinking about? What is important to them at this moment?</a:t>
            </a:r>
          </a:p>
        </p:txBody>
      </p:sp>
      <p:sp>
        <p:nvSpPr>
          <p:cNvPr id="297" name="Slide Number Placeholder 3"/>
          <p:cNvSpPr txBox="1">
            <a:spLocks noGrp="1"/>
          </p:cNvSpPr>
          <p:nvPr>
            <p:ph type="sldNum" sz="quarter" idx="2"/>
          </p:nvPr>
        </p:nvSpPr>
        <p:spPr>
          <a:xfrm>
            <a:off x="11679238" y="6519949"/>
            <a:ext cx="127001" cy="1270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298" name="Title 4"/>
          <p:cNvSpPr txBox="1">
            <a:spLocks noGrp="1"/>
          </p:cNvSpPr>
          <p:nvPr>
            <p:ph type="title"/>
          </p:nvPr>
        </p:nvSpPr>
        <p:spPr>
          <a:xfrm>
            <a:off x="384174" y="153943"/>
            <a:ext cx="11422065" cy="514432"/>
          </a:xfrm>
          <a:prstGeom prst="rect">
            <a:avLst/>
          </a:prstGeom>
        </p:spPr>
        <p:txBody>
          <a:bodyPr/>
          <a:lstStyle/>
          <a:p>
            <a:pPr defTabSz="713231">
              <a:defRPr sz="1092" spc="0"/>
            </a:pPr>
            <a:r>
              <a:t>Newsthink</a:t>
            </a:r>
            <a:r>
              <a:rPr>
                <a:solidFill>
                  <a:srgbClr val="FF0000"/>
                </a:solidFill>
              </a:rPr>
              <a:t>.</a:t>
            </a:r>
          </a:p>
          <a:p>
            <a:pPr defTabSz="713231">
              <a:defRPr sz="1092" spc="0"/>
            </a:pPr>
            <a:r>
              <a:t>Afghanistan crisis</a:t>
            </a:r>
            <a:br/>
            <a:endParaRPr/>
          </a:p>
        </p:txBody>
      </p:sp>
      <p:pic>
        <p:nvPicPr>
          <p:cNvPr id="299" name="Picture 7" descr="Picture 7"/>
          <p:cNvPicPr>
            <a:picLocks noChangeAspect="1"/>
          </p:cNvPicPr>
          <p:nvPr/>
        </p:nvPicPr>
        <p:blipFill>
          <a:blip r:embed="rId3"/>
          <a:stretch>
            <a:fillRect/>
          </a:stretch>
        </p:blipFill>
        <p:spPr>
          <a:xfrm>
            <a:off x="295551" y="5546361"/>
            <a:ext cx="1034608" cy="1037089"/>
          </a:xfrm>
          <a:prstGeom prst="rect">
            <a:avLst/>
          </a:prstGeom>
          <a:ln w="12700">
            <a:miter lim="400000"/>
          </a:ln>
        </p:spPr>
      </p:pic>
      <p:pic>
        <p:nvPicPr>
          <p:cNvPr id="2" name="Picture 2">
            <a:extLst>
              <a:ext uri="{FF2B5EF4-FFF2-40B4-BE49-F238E27FC236}">
                <a16:creationId xmlns:a16="http://schemas.microsoft.com/office/drawing/2014/main" id="{E099A399-26AE-46C4-BD45-2773FE8F0E71}"/>
              </a:ext>
            </a:extLst>
          </p:cNvPr>
          <p:cNvPicPr>
            <a:picLocks noChangeAspect="1"/>
          </p:cNvPicPr>
          <p:nvPr/>
        </p:nvPicPr>
        <p:blipFill>
          <a:blip r:embed="rId4"/>
          <a:stretch>
            <a:fillRect/>
          </a:stretch>
        </p:blipFill>
        <p:spPr>
          <a:xfrm>
            <a:off x="1767470" y="150195"/>
            <a:ext cx="9099393" cy="5680379"/>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Text Placeholder 1"/>
          <p:cNvSpPr txBox="1">
            <a:spLocks noGrp="1"/>
          </p:cNvSpPr>
          <p:nvPr>
            <p:ph type="body" sz="quarter" idx="1"/>
          </p:nvPr>
        </p:nvSpPr>
        <p:spPr>
          <a:xfrm>
            <a:off x="1338667" y="6031121"/>
            <a:ext cx="9523174" cy="672936"/>
          </a:xfrm>
          <a:prstGeom prst="rect">
            <a:avLst/>
          </a:prstGeom>
        </p:spPr>
        <p:txBody>
          <a:bodyPr/>
          <a:lstStyle/>
          <a:p>
            <a:pPr algn="ctr">
              <a:spcBef>
                <a:spcPts val="1200"/>
              </a:spcBef>
              <a:defRPr b="1"/>
            </a:pPr>
            <a:r>
              <a:t>Feel: </a:t>
            </a:r>
            <a:r>
              <a:rPr b="0"/>
              <a:t>How do you think they feel? Why might they feel this way?</a:t>
            </a:r>
          </a:p>
        </p:txBody>
      </p:sp>
      <p:sp>
        <p:nvSpPr>
          <p:cNvPr id="303" name="Slide Number Placeholder 3"/>
          <p:cNvSpPr txBox="1">
            <a:spLocks noGrp="1"/>
          </p:cNvSpPr>
          <p:nvPr>
            <p:ph type="sldNum" sz="quarter" idx="2"/>
          </p:nvPr>
        </p:nvSpPr>
        <p:spPr>
          <a:xfrm>
            <a:off x="11679238" y="6519949"/>
            <a:ext cx="127001" cy="1270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304" name="Title 4"/>
          <p:cNvSpPr txBox="1">
            <a:spLocks noGrp="1"/>
          </p:cNvSpPr>
          <p:nvPr>
            <p:ph type="title"/>
          </p:nvPr>
        </p:nvSpPr>
        <p:spPr>
          <a:xfrm>
            <a:off x="384174" y="153943"/>
            <a:ext cx="11422065" cy="514432"/>
          </a:xfrm>
          <a:prstGeom prst="rect">
            <a:avLst/>
          </a:prstGeom>
        </p:spPr>
        <p:txBody>
          <a:bodyPr/>
          <a:lstStyle/>
          <a:p>
            <a:pPr defTabSz="713231">
              <a:defRPr sz="1092" spc="0"/>
            </a:pPr>
            <a:r>
              <a:t>Newsthink</a:t>
            </a:r>
            <a:r>
              <a:rPr>
                <a:solidFill>
                  <a:srgbClr val="FF0000"/>
                </a:solidFill>
              </a:rPr>
              <a:t>.</a:t>
            </a:r>
          </a:p>
          <a:p>
            <a:pPr defTabSz="713231">
              <a:defRPr sz="1092" spc="0"/>
            </a:pPr>
            <a:r>
              <a:t>Afghanistan crisis</a:t>
            </a:r>
            <a:br/>
            <a:endParaRPr/>
          </a:p>
        </p:txBody>
      </p:sp>
      <p:pic>
        <p:nvPicPr>
          <p:cNvPr id="305" name="Picture 7" descr="Picture 7"/>
          <p:cNvPicPr>
            <a:picLocks noChangeAspect="1"/>
          </p:cNvPicPr>
          <p:nvPr/>
        </p:nvPicPr>
        <p:blipFill>
          <a:blip r:embed="rId3"/>
          <a:stretch>
            <a:fillRect/>
          </a:stretch>
        </p:blipFill>
        <p:spPr>
          <a:xfrm>
            <a:off x="295551" y="5546361"/>
            <a:ext cx="1034608" cy="1037089"/>
          </a:xfrm>
          <a:prstGeom prst="rect">
            <a:avLst/>
          </a:prstGeom>
          <a:ln w="12700">
            <a:miter lim="400000"/>
          </a:ln>
        </p:spPr>
      </p:pic>
      <p:pic>
        <p:nvPicPr>
          <p:cNvPr id="2" name="Picture 2">
            <a:extLst>
              <a:ext uri="{FF2B5EF4-FFF2-40B4-BE49-F238E27FC236}">
                <a16:creationId xmlns:a16="http://schemas.microsoft.com/office/drawing/2014/main" id="{043B169E-C5C3-46AF-BA15-3CAEA2DABC99}"/>
              </a:ext>
            </a:extLst>
          </p:cNvPr>
          <p:cNvPicPr>
            <a:picLocks noChangeAspect="1"/>
          </p:cNvPicPr>
          <p:nvPr/>
        </p:nvPicPr>
        <p:blipFill>
          <a:blip r:embed="rId4"/>
          <a:stretch>
            <a:fillRect/>
          </a:stretch>
        </p:blipFill>
        <p:spPr>
          <a:xfrm>
            <a:off x="1760036" y="226395"/>
            <a:ext cx="9099393" cy="5680379"/>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Title 2"/>
          <p:cNvSpPr txBox="1">
            <a:spLocks noGrp="1"/>
          </p:cNvSpPr>
          <p:nvPr>
            <p:ph type="title"/>
          </p:nvPr>
        </p:nvSpPr>
        <p:spPr>
          <a:xfrm>
            <a:off x="384967" y="175504"/>
            <a:ext cx="11422065" cy="514432"/>
          </a:xfrm>
          <a:prstGeom prst="rect">
            <a:avLst/>
          </a:prstGeom>
        </p:spPr>
        <p:txBody>
          <a:bodyPr/>
          <a:lstStyle/>
          <a:p>
            <a:pPr defTabSz="713231">
              <a:defRPr sz="1092" spc="0"/>
            </a:pPr>
            <a:r>
              <a:t>Newsthink</a:t>
            </a:r>
            <a:r>
              <a:rPr>
                <a:solidFill>
                  <a:srgbClr val="FF0000"/>
                </a:solidFill>
              </a:rPr>
              <a:t>.</a:t>
            </a:r>
          </a:p>
          <a:p>
            <a:pPr defTabSz="713231">
              <a:defRPr sz="1092" spc="0"/>
            </a:pPr>
            <a:r>
              <a:t>Afghanistan crisis</a:t>
            </a:r>
            <a:br/>
            <a:endParaRPr/>
          </a:p>
        </p:txBody>
      </p:sp>
      <p:pic>
        <p:nvPicPr>
          <p:cNvPr id="309" name="Picture 3" descr="Picture 3"/>
          <p:cNvPicPr>
            <a:picLocks noChangeAspect="1"/>
          </p:cNvPicPr>
          <p:nvPr/>
        </p:nvPicPr>
        <p:blipFill>
          <a:blip r:embed="rId3"/>
          <a:stretch>
            <a:fillRect/>
          </a:stretch>
        </p:blipFill>
        <p:spPr>
          <a:xfrm>
            <a:off x="2030807" y="1415076"/>
            <a:ext cx="7949488" cy="7493281"/>
          </a:xfrm>
          <a:prstGeom prst="rect">
            <a:avLst/>
          </a:prstGeom>
          <a:ln w="12700">
            <a:miter lim="400000"/>
          </a:ln>
        </p:spPr>
      </p:pic>
      <p:sp>
        <p:nvSpPr>
          <p:cNvPr id="310" name="object 8"/>
          <p:cNvSpPr txBox="1"/>
          <p:nvPr/>
        </p:nvSpPr>
        <p:spPr>
          <a:xfrm>
            <a:off x="2112871" y="1733026"/>
            <a:ext cx="9032083" cy="1476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marR="10952" indent="9049" algn="ctr">
              <a:defRPr sz="4800">
                <a:latin typeface="HelveticaNeueLT Pro 75 Bd"/>
                <a:ea typeface="HelveticaNeueLT Pro 75 Bd"/>
                <a:cs typeface="HelveticaNeueLT Pro 75 Bd"/>
                <a:sym typeface="HelveticaNeueLT Pro 75 Bd"/>
              </a:defRPr>
            </a:lvl1pPr>
          </a:lstStyle>
          <a:p>
            <a:r>
              <a:rPr dirty="0"/>
              <a:t>“Everyone deserves to be safe.”</a:t>
            </a:r>
          </a:p>
        </p:txBody>
      </p:sp>
      <p:pic>
        <p:nvPicPr>
          <p:cNvPr id="311" name="Picture 8" descr="Picture 8"/>
          <p:cNvPicPr>
            <a:picLocks noChangeAspect="1"/>
          </p:cNvPicPr>
          <p:nvPr/>
        </p:nvPicPr>
        <p:blipFill>
          <a:blip r:embed="rId4"/>
          <a:stretch>
            <a:fillRect/>
          </a:stretch>
        </p:blipFill>
        <p:spPr>
          <a:xfrm flipH="1">
            <a:off x="557716" y="1415076"/>
            <a:ext cx="1872207" cy="1867729"/>
          </a:xfrm>
          <a:prstGeom prst="rect">
            <a:avLst/>
          </a:prstGeom>
          <a:ln w="12700">
            <a:miter lim="400000"/>
          </a:ln>
        </p:spPr>
      </p:pic>
      <p:grpSp>
        <p:nvGrpSpPr>
          <p:cNvPr id="314" name="TextBox 1"/>
          <p:cNvGrpSpPr/>
          <p:nvPr/>
        </p:nvGrpSpPr>
        <p:grpSpPr>
          <a:xfrm>
            <a:off x="557716" y="5064752"/>
            <a:ext cx="2044956" cy="751434"/>
            <a:chOff x="0" y="0"/>
            <a:chExt cx="2044955" cy="751432"/>
          </a:xfrm>
        </p:grpSpPr>
        <p:sp>
          <p:nvSpPr>
            <p:cNvPr id="312" name="Rounded Rectangle"/>
            <p:cNvSpPr/>
            <p:nvPr/>
          </p:nvSpPr>
          <p:spPr>
            <a:xfrm>
              <a:off x="0" y="0"/>
              <a:ext cx="2044955" cy="751432"/>
            </a:xfrm>
            <a:prstGeom prst="roundRect">
              <a:avLst>
                <a:gd name="adj" fmla="val 16667"/>
              </a:avLst>
            </a:prstGeom>
            <a:solidFill>
              <a:srgbClr val="FFFFFF"/>
            </a:solidFill>
            <a:ln w="25400" cap="flat">
              <a:solidFill>
                <a:schemeClr val="accent2"/>
              </a:solidFill>
              <a:prstDash val="solid"/>
              <a:round/>
            </a:ln>
            <a:effectLst/>
          </p:spPr>
          <p:txBody>
            <a:bodyPr wrap="square" lIns="45719" tIns="45719" rIns="45719" bIns="45719" numCol="1" anchor="t">
              <a:noAutofit/>
            </a:bodyPr>
            <a:lstStyle/>
            <a:p>
              <a:pPr algn="ctr"/>
              <a:endParaRPr/>
            </a:p>
          </p:txBody>
        </p:sp>
        <p:sp>
          <p:nvSpPr>
            <p:cNvPr id="313" name="Agree"/>
            <p:cNvSpPr txBox="1"/>
            <p:nvPr/>
          </p:nvSpPr>
          <p:spPr>
            <a:xfrm>
              <a:off x="49381" y="49381"/>
              <a:ext cx="1946192" cy="6096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gn="ctr">
                <a:defRPr sz="4000">
                  <a:latin typeface="HelveticaNeueLT Pro 65 Md"/>
                  <a:ea typeface="HelveticaNeueLT Pro 65 Md"/>
                  <a:cs typeface="HelveticaNeueLT Pro 65 Md"/>
                  <a:sym typeface="HelveticaNeueLT Pro 65 Md"/>
                </a:defRPr>
              </a:lvl1pPr>
            </a:lstStyle>
            <a:p>
              <a:r>
                <a:t>Agree</a:t>
              </a:r>
            </a:p>
          </p:txBody>
        </p:sp>
      </p:grpSp>
      <p:grpSp>
        <p:nvGrpSpPr>
          <p:cNvPr id="317" name="TextBox 9"/>
          <p:cNvGrpSpPr/>
          <p:nvPr/>
        </p:nvGrpSpPr>
        <p:grpSpPr>
          <a:xfrm>
            <a:off x="9429181" y="5064752"/>
            <a:ext cx="2266886" cy="751434"/>
            <a:chOff x="0" y="0"/>
            <a:chExt cx="2266884" cy="751432"/>
          </a:xfrm>
        </p:grpSpPr>
        <p:sp>
          <p:nvSpPr>
            <p:cNvPr id="315" name="Rounded Rectangle"/>
            <p:cNvSpPr/>
            <p:nvPr/>
          </p:nvSpPr>
          <p:spPr>
            <a:xfrm>
              <a:off x="0" y="0"/>
              <a:ext cx="2266884" cy="751432"/>
            </a:xfrm>
            <a:prstGeom prst="roundRect">
              <a:avLst>
                <a:gd name="adj" fmla="val 16667"/>
              </a:avLst>
            </a:prstGeom>
            <a:solidFill>
              <a:srgbClr val="FFFFFF"/>
            </a:solidFill>
            <a:ln w="25400" cap="flat">
              <a:solidFill>
                <a:schemeClr val="accent2"/>
              </a:solidFill>
              <a:prstDash val="solid"/>
              <a:round/>
            </a:ln>
            <a:effectLst/>
          </p:spPr>
          <p:txBody>
            <a:bodyPr wrap="square" lIns="45719" tIns="45719" rIns="45719" bIns="45719" numCol="1" anchor="t">
              <a:noAutofit/>
            </a:bodyPr>
            <a:lstStyle/>
            <a:p>
              <a:pPr algn="ctr"/>
              <a:endParaRPr/>
            </a:p>
          </p:txBody>
        </p:sp>
        <p:sp>
          <p:nvSpPr>
            <p:cNvPr id="316" name="Disagree"/>
            <p:cNvSpPr txBox="1"/>
            <p:nvPr/>
          </p:nvSpPr>
          <p:spPr>
            <a:xfrm>
              <a:off x="49382" y="49381"/>
              <a:ext cx="2168120" cy="6096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gn="ctr">
                <a:defRPr sz="4000">
                  <a:latin typeface="HelveticaNeueLT Pro 65 Md"/>
                  <a:ea typeface="HelveticaNeueLT Pro 65 Md"/>
                  <a:cs typeface="HelveticaNeueLT Pro 65 Md"/>
                  <a:sym typeface="HelveticaNeueLT Pro 65 Md"/>
                </a:defRPr>
              </a:lvl1pPr>
            </a:lstStyle>
            <a:p>
              <a:r>
                <a:t>Disagree</a:t>
              </a: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itle 2"/>
          <p:cNvSpPr txBox="1">
            <a:spLocks noGrp="1"/>
          </p:cNvSpPr>
          <p:nvPr>
            <p:ph type="title"/>
          </p:nvPr>
        </p:nvSpPr>
        <p:spPr>
          <a:xfrm>
            <a:off x="384967" y="258874"/>
            <a:ext cx="11422065" cy="514432"/>
          </a:xfrm>
          <a:prstGeom prst="rect">
            <a:avLst/>
          </a:prstGeom>
        </p:spPr>
        <p:txBody>
          <a:bodyPr/>
          <a:lstStyle/>
          <a:p>
            <a:pPr defTabSz="713231">
              <a:defRPr sz="1092" spc="0"/>
            </a:pPr>
            <a:r>
              <a:t>Newsthink</a:t>
            </a:r>
            <a:r>
              <a:rPr>
                <a:solidFill>
                  <a:srgbClr val="FF0000"/>
                </a:solidFill>
              </a:rPr>
              <a:t>.</a:t>
            </a:r>
          </a:p>
          <a:p>
            <a:pPr defTabSz="713231">
              <a:defRPr sz="1092" spc="0"/>
            </a:pPr>
            <a:r>
              <a:t>Afghanistan crisis</a:t>
            </a:r>
            <a:br/>
            <a:endParaRPr/>
          </a:p>
        </p:txBody>
      </p:sp>
      <p:sp>
        <p:nvSpPr>
          <p:cNvPr id="322" name="TextBox 4"/>
          <p:cNvSpPr txBox="1"/>
          <p:nvPr/>
        </p:nvSpPr>
        <p:spPr>
          <a:xfrm>
            <a:off x="2757343" y="2060848"/>
            <a:ext cx="8235203" cy="2479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4000">
                <a:latin typeface="HelveticaNeueLT Pro 75 Bd"/>
                <a:ea typeface="HelveticaNeueLT Pro 75 Bd"/>
                <a:cs typeface="HelveticaNeueLT Pro 75 Bd"/>
                <a:sym typeface="HelveticaNeueLT Pro 75 Bd"/>
              </a:defRPr>
            </a:pPr>
            <a:r>
              <a:t>Reflect on your own:</a:t>
            </a:r>
          </a:p>
          <a:p>
            <a:pPr>
              <a:defRPr sz="2000"/>
            </a:pPr>
            <a:endParaRPr/>
          </a:p>
          <a:p>
            <a:pPr>
              <a:defRPr sz="2800"/>
            </a:pPr>
            <a:r>
              <a:t>What are your thoughts and feelings about this image and the events you talked about?</a:t>
            </a:r>
          </a:p>
          <a:p>
            <a:pPr>
              <a:defRPr sz="2000"/>
            </a:pPr>
            <a:endParaRPr/>
          </a:p>
        </p:txBody>
      </p:sp>
      <p:pic>
        <p:nvPicPr>
          <p:cNvPr id="323" name="Picture 5" descr="Picture 5"/>
          <p:cNvPicPr>
            <a:picLocks noChangeAspect="1"/>
          </p:cNvPicPr>
          <p:nvPr/>
        </p:nvPicPr>
        <p:blipFill>
          <a:blip r:embed="rId3"/>
          <a:stretch>
            <a:fillRect/>
          </a:stretch>
        </p:blipFill>
        <p:spPr>
          <a:xfrm>
            <a:off x="623391" y="1704942"/>
            <a:ext cx="1728193" cy="1724058"/>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Text Placeholder 1"/>
          <p:cNvSpPr txBox="1">
            <a:spLocks noGrp="1"/>
          </p:cNvSpPr>
          <p:nvPr>
            <p:ph type="body" idx="1"/>
          </p:nvPr>
        </p:nvSpPr>
        <p:spPr>
          <a:xfrm>
            <a:off x="2927647" y="1196751"/>
            <a:ext cx="8654754" cy="4708983"/>
          </a:xfrm>
          <a:prstGeom prst="rect">
            <a:avLst/>
          </a:prstGeom>
        </p:spPr>
        <p:txBody>
          <a:bodyPr/>
          <a:lstStyle/>
          <a:p>
            <a:pPr>
              <a:defRPr b="1">
                <a:solidFill>
                  <a:srgbClr val="000000"/>
                </a:solidFill>
              </a:defRPr>
            </a:pPr>
            <a:r>
              <a:rPr dirty="0"/>
              <a:t>Learn more:</a:t>
            </a:r>
          </a:p>
          <a:p>
            <a:pPr>
              <a:defRPr>
                <a:solidFill>
                  <a:srgbClr val="000000"/>
                </a:solidFill>
              </a:defRPr>
            </a:pPr>
            <a:r>
              <a:rPr dirty="0"/>
              <a:t>Learn more about </a:t>
            </a:r>
            <a:r>
              <a:rPr u="sng" dirty="0">
                <a:solidFill>
                  <a:schemeClr val="accent1"/>
                </a:solidFill>
                <a:uFill>
                  <a:solidFill>
                    <a:srgbClr val="EE2A24"/>
                  </a:solidFill>
                </a:uFill>
                <a:hlinkClick r:id="rId3">
                  <a:extLst>
                    <a:ext uri="{A12FA001-AC4F-418D-AE19-62706E023703}">
                      <ahyp:hlinkClr xmlns:ahyp="http://schemas.microsoft.com/office/drawing/2018/hyperlinkcolor" val="tx"/>
                    </a:ext>
                  </a:extLst>
                </a:hlinkClick>
              </a:rPr>
              <a:t>Conflict and its consequences</a:t>
            </a:r>
            <a:r>
              <a:rPr dirty="0">
                <a:solidFill>
                  <a:schemeClr val="accent1"/>
                </a:solidFill>
              </a:rPr>
              <a:t> </a:t>
            </a:r>
            <a:r>
              <a:rPr dirty="0"/>
              <a:t>and </a:t>
            </a:r>
            <a:r>
              <a:rPr u="sng" dirty="0">
                <a:solidFill>
                  <a:schemeClr val="accent1"/>
                </a:solidFill>
                <a:uFill>
                  <a:solidFill>
                    <a:srgbClr val="EE2A24"/>
                  </a:solidFill>
                </a:uFill>
                <a:hlinkClick r:id="rId4">
                  <a:extLst>
                    <a:ext uri="{A12FA001-AC4F-418D-AE19-62706E023703}">
                      <ahyp:hlinkClr xmlns:ahyp="http://schemas.microsoft.com/office/drawing/2018/hyperlinkcolor" val="tx"/>
                    </a:ext>
                  </a:extLst>
                </a:hlinkClick>
              </a:rPr>
              <a:t>Refugees and migration</a:t>
            </a:r>
            <a:r>
              <a:rPr dirty="0">
                <a:solidFill>
                  <a:schemeClr val="accent1"/>
                </a:solidFill>
              </a:rPr>
              <a:t> </a:t>
            </a:r>
          </a:p>
          <a:p>
            <a:pPr>
              <a:defRPr>
                <a:solidFill>
                  <a:srgbClr val="000000"/>
                </a:solidFill>
              </a:defRPr>
            </a:pPr>
            <a:endParaRPr b="1" dirty="0"/>
          </a:p>
          <a:p>
            <a:pPr>
              <a:defRPr b="1">
                <a:solidFill>
                  <a:srgbClr val="000000"/>
                </a:solidFill>
              </a:defRPr>
            </a:pPr>
            <a:r>
              <a:rPr dirty="0"/>
              <a:t>Share with others:</a:t>
            </a:r>
          </a:p>
          <a:p>
            <a:pPr>
              <a:defRPr>
                <a:solidFill>
                  <a:srgbClr val="000000"/>
                </a:solidFill>
              </a:defRPr>
            </a:pPr>
            <a:r>
              <a:rPr dirty="0"/>
              <a:t>Share what you’ve learned with others. Show them the image, discuss the debate with them, or reflect together on how you feel about this event.</a:t>
            </a:r>
          </a:p>
          <a:p>
            <a:pPr>
              <a:defRPr>
                <a:solidFill>
                  <a:srgbClr val="000000"/>
                </a:solidFill>
              </a:defRPr>
            </a:pPr>
            <a:endParaRPr dirty="0"/>
          </a:p>
          <a:p>
            <a:pPr>
              <a:defRPr b="1">
                <a:solidFill>
                  <a:srgbClr val="000000"/>
                </a:solidFill>
              </a:defRPr>
            </a:pPr>
            <a:r>
              <a:rPr dirty="0"/>
              <a:t>Do something:</a:t>
            </a:r>
          </a:p>
          <a:p>
            <a:pPr>
              <a:defRPr>
                <a:solidFill>
                  <a:srgbClr val="000000"/>
                </a:solidFill>
              </a:defRPr>
            </a:pPr>
            <a:r>
              <a:rPr dirty="0"/>
              <a:t>You can help people by donating to</a:t>
            </a:r>
            <a:r>
              <a:rPr lang="en-GB" dirty="0"/>
              <a:t> the</a:t>
            </a:r>
            <a:r>
              <a:rPr dirty="0"/>
              <a:t> </a:t>
            </a:r>
            <a:r>
              <a:rPr u="sng" dirty="0">
                <a:solidFill>
                  <a:schemeClr val="accent1"/>
                </a:solidFill>
                <a:uFill>
                  <a:solidFill>
                    <a:srgbClr val="EE2A24"/>
                  </a:solidFill>
                </a:uFill>
                <a:hlinkClick r:id="rId5">
                  <a:extLst>
                    <a:ext uri="{A12FA001-AC4F-418D-AE19-62706E023703}">
                      <ahyp:hlinkClr xmlns:ahyp="http://schemas.microsoft.com/office/drawing/2018/hyperlinkcolor" val="tx"/>
                    </a:ext>
                  </a:extLst>
                </a:hlinkClick>
              </a:rPr>
              <a:t>Afghanistan crisis appeal</a:t>
            </a:r>
          </a:p>
        </p:txBody>
      </p:sp>
      <p:sp>
        <p:nvSpPr>
          <p:cNvPr id="328" name="Title 2"/>
          <p:cNvSpPr txBox="1">
            <a:spLocks noGrp="1"/>
          </p:cNvSpPr>
          <p:nvPr>
            <p:ph type="title"/>
          </p:nvPr>
        </p:nvSpPr>
        <p:spPr>
          <a:xfrm>
            <a:off x="384967" y="238929"/>
            <a:ext cx="11422065" cy="514432"/>
          </a:xfrm>
          <a:prstGeom prst="rect">
            <a:avLst/>
          </a:prstGeom>
        </p:spPr>
        <p:txBody>
          <a:bodyPr/>
          <a:lstStyle/>
          <a:p>
            <a:pPr defTabSz="713231">
              <a:defRPr sz="1092" spc="0"/>
            </a:pPr>
            <a:r>
              <a:t>Newsthink</a:t>
            </a:r>
            <a:r>
              <a:rPr>
                <a:solidFill>
                  <a:srgbClr val="FF0000"/>
                </a:solidFill>
              </a:rPr>
              <a:t>.</a:t>
            </a:r>
          </a:p>
          <a:p>
            <a:pPr defTabSz="713231">
              <a:defRPr sz="1092" spc="0"/>
            </a:pPr>
            <a:r>
              <a:t>Afghanistan crisis</a:t>
            </a:r>
            <a:br/>
            <a:endParaRPr/>
          </a:p>
        </p:txBody>
      </p:sp>
      <p:pic>
        <p:nvPicPr>
          <p:cNvPr id="329" name="Picture 4" descr="Picture 4"/>
          <p:cNvPicPr>
            <a:picLocks noChangeAspect="1"/>
          </p:cNvPicPr>
          <p:nvPr/>
        </p:nvPicPr>
        <p:blipFill>
          <a:blip r:embed="rId6"/>
          <a:stretch>
            <a:fillRect/>
          </a:stretch>
        </p:blipFill>
        <p:spPr>
          <a:xfrm>
            <a:off x="839415" y="1196751"/>
            <a:ext cx="1274068" cy="1274068"/>
          </a:xfrm>
          <a:prstGeom prst="rect">
            <a:avLst/>
          </a:prstGeom>
          <a:ln w="12700">
            <a:miter lim="400000"/>
          </a:ln>
        </p:spPr>
      </p:pic>
      <p:pic>
        <p:nvPicPr>
          <p:cNvPr id="330" name="Picture 6" descr="Picture 6"/>
          <p:cNvPicPr>
            <a:picLocks noChangeAspect="1"/>
          </p:cNvPicPr>
          <p:nvPr/>
        </p:nvPicPr>
        <p:blipFill>
          <a:blip r:embed="rId7"/>
          <a:stretch>
            <a:fillRect/>
          </a:stretch>
        </p:blipFill>
        <p:spPr>
          <a:xfrm>
            <a:off x="839415" y="4631666"/>
            <a:ext cx="1274068" cy="1274068"/>
          </a:xfrm>
          <a:prstGeom prst="rect">
            <a:avLst/>
          </a:prstGeom>
          <a:ln w="12700">
            <a:miter lim="400000"/>
          </a:ln>
        </p:spPr>
      </p:pic>
      <p:pic>
        <p:nvPicPr>
          <p:cNvPr id="331" name="Picture 8" descr="Picture 8"/>
          <p:cNvPicPr>
            <a:picLocks noChangeAspect="1"/>
          </p:cNvPicPr>
          <p:nvPr/>
        </p:nvPicPr>
        <p:blipFill>
          <a:blip r:embed="rId8"/>
          <a:stretch>
            <a:fillRect/>
          </a:stretch>
        </p:blipFill>
        <p:spPr>
          <a:xfrm>
            <a:off x="842463" y="2914207"/>
            <a:ext cx="1271020" cy="127406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Red Cross FA V1">
  <a:themeElements>
    <a:clrScheme name="Red Cross FA V1">
      <a:dk1>
        <a:srgbClr val="000000"/>
      </a:dk1>
      <a:lt1>
        <a:srgbClr val="FFFFFF"/>
      </a:lt1>
      <a:dk2>
        <a:srgbClr val="A7A7A7"/>
      </a:dk2>
      <a:lt2>
        <a:srgbClr val="535353"/>
      </a:lt2>
      <a:accent1>
        <a:srgbClr val="D0011B"/>
      </a:accent1>
      <a:accent2>
        <a:srgbClr val="AFA48F"/>
      </a:accent2>
      <a:accent3>
        <a:srgbClr val="E95153"/>
      </a:accent3>
      <a:accent4>
        <a:srgbClr val="9D1F21"/>
      </a:accent4>
      <a:accent5>
        <a:srgbClr val="D7D8D7"/>
      </a:accent5>
      <a:accent6>
        <a:srgbClr val="65181B"/>
      </a:accent6>
      <a:hlink>
        <a:srgbClr val="0000FF"/>
      </a:hlink>
      <a:folHlink>
        <a:srgbClr val="FF00FF"/>
      </a:folHlink>
    </a:clrScheme>
    <a:fontScheme name="Red Cross FA V1">
      <a:majorFont>
        <a:latin typeface="Helvetica"/>
        <a:ea typeface="Helvetica"/>
        <a:cs typeface="Helvetica"/>
      </a:majorFont>
      <a:minorFont>
        <a:latin typeface="Calibri"/>
        <a:ea typeface="Calibri"/>
        <a:cs typeface="Calibri"/>
      </a:minorFont>
    </a:fontScheme>
    <a:fmtScheme name="Red Cross FA V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Red Cross FA V1">
  <a:themeElements>
    <a:clrScheme name="Red Cross FA V1">
      <a:dk1>
        <a:srgbClr val="000000"/>
      </a:dk1>
      <a:lt1>
        <a:srgbClr val="FFFFFF"/>
      </a:lt1>
      <a:dk2>
        <a:srgbClr val="A7A7A7"/>
      </a:dk2>
      <a:lt2>
        <a:srgbClr val="535353"/>
      </a:lt2>
      <a:accent1>
        <a:srgbClr val="D0011B"/>
      </a:accent1>
      <a:accent2>
        <a:srgbClr val="AFA48F"/>
      </a:accent2>
      <a:accent3>
        <a:srgbClr val="E95153"/>
      </a:accent3>
      <a:accent4>
        <a:srgbClr val="9D1F21"/>
      </a:accent4>
      <a:accent5>
        <a:srgbClr val="D7D8D7"/>
      </a:accent5>
      <a:accent6>
        <a:srgbClr val="65181B"/>
      </a:accent6>
      <a:hlink>
        <a:srgbClr val="0000FF"/>
      </a:hlink>
      <a:folHlink>
        <a:srgbClr val="FF00FF"/>
      </a:folHlink>
    </a:clrScheme>
    <a:fontScheme name="Red Cross FA V1">
      <a:majorFont>
        <a:latin typeface="Helvetica"/>
        <a:ea typeface="Helvetica"/>
        <a:cs typeface="Helvetica"/>
      </a:majorFont>
      <a:minorFont>
        <a:latin typeface="Calibri"/>
        <a:ea typeface="Calibri"/>
        <a:cs typeface="Calibri"/>
      </a:minorFont>
    </a:fontScheme>
    <a:fmtScheme name="Red Cross FA V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HelveticaNeueLT Pro 45 Lt"/>
            <a:ea typeface="HelveticaNeueLT Pro 45 Lt"/>
            <a:cs typeface="HelveticaNeueLT Pro 45 Lt"/>
            <a:sym typeface="HelveticaNeueLT Pro 45 L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TotalTime>
  <Words>773</Words>
  <Application>Microsoft Office PowerPoint</Application>
  <PresentationFormat>Widescreen</PresentationFormat>
  <Paragraphs>59</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Red Cross FA V1</vt:lpstr>
      <vt:lpstr>Newsthink.</vt:lpstr>
      <vt:lpstr>Newsthink Afghanistan crisis</vt:lpstr>
      <vt:lpstr>Newsthink Afghanistan crisis </vt:lpstr>
      <vt:lpstr>Newsthink. Afghanistan crisis </vt:lpstr>
      <vt:lpstr>Newsthink. Afghanistan crisis </vt:lpstr>
      <vt:lpstr>Newsthink. Afghanistan crisis </vt:lpstr>
      <vt:lpstr>Newsthink. Afghanistan crisis </vt:lpstr>
      <vt:lpstr>Newsthink. Afghanistan crisis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Newsthink.</dc:title>
  <cp:lastModifiedBy>Chloe Bruce</cp:lastModifiedBy>
  <cp:revision>12</cp:revision>
  <dcterms:modified xsi:type="dcterms:W3CDTF">2021-09-24T09:10:26Z</dcterms:modified>
</cp:coreProperties>
</file>