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7"/>
  </p:notesMasterIdLst>
  <p:sldIdLst>
    <p:sldId id="297" r:id="rId5"/>
    <p:sldId id="303" r:id="rId6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5D6A68-175F-4E4C-840E-5B1A92248F08}" v="1" dt="2022-02-16T15:59:30.29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92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180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Bruce" userId="cd14b7cc-a47c-4568-a7e1-17940fbf5a9f" providerId="ADAL" clId="{8A5D6A68-175F-4E4C-840E-5B1A92248F08}"/>
    <pc:docChg chg="custSel modSld modMainMaster modNotesMaster">
      <pc:chgData name="Chloe Bruce" userId="cd14b7cc-a47c-4568-a7e1-17940fbf5a9f" providerId="ADAL" clId="{8A5D6A68-175F-4E4C-840E-5B1A92248F08}" dt="2022-02-16T16:01:31.566" v="3" actId="478"/>
      <pc:docMkLst>
        <pc:docMk/>
      </pc:docMkLst>
      <pc:sldChg chg="modNotes">
        <pc:chgData name="Chloe Bruce" userId="cd14b7cc-a47c-4568-a7e1-17940fbf5a9f" providerId="ADAL" clId="{8A5D6A68-175F-4E4C-840E-5B1A92248F08}" dt="2022-02-16T15:59:30.275" v="0"/>
        <pc:sldMkLst>
          <pc:docMk/>
          <pc:sldMk cId="1793053565" sldId="297"/>
        </pc:sldMkLst>
      </pc:sldChg>
      <pc:sldMasterChg chg="modSldLayout">
        <pc:chgData name="Chloe Bruce" userId="cd14b7cc-a47c-4568-a7e1-17940fbf5a9f" providerId="ADAL" clId="{8A5D6A68-175F-4E4C-840E-5B1A92248F08}" dt="2022-02-16T16:01:31.566" v="3" actId="478"/>
        <pc:sldMasterMkLst>
          <pc:docMk/>
          <pc:sldMasterMk cId="3732126036" sldId="2147483666"/>
        </pc:sldMasterMkLst>
        <pc:sldLayoutChg chg="delSp modSp mod">
          <pc:chgData name="Chloe Bruce" userId="cd14b7cc-a47c-4568-a7e1-17940fbf5a9f" providerId="ADAL" clId="{8A5D6A68-175F-4E4C-840E-5B1A92248F08}" dt="2022-02-16T16:01:31.566" v="3" actId="478"/>
          <pc:sldLayoutMkLst>
            <pc:docMk/>
            <pc:sldMasterMk cId="3732126036" sldId="2147483666"/>
            <pc:sldLayoutMk cId="3452801180" sldId="2147483677"/>
          </pc:sldLayoutMkLst>
          <pc:spChg chg="del">
            <ac:chgData name="Chloe Bruce" userId="cd14b7cc-a47c-4568-a7e1-17940fbf5a9f" providerId="ADAL" clId="{8A5D6A68-175F-4E4C-840E-5B1A92248F08}" dt="2022-02-16T16:01:31.566" v="3" actId="478"/>
            <ac:spMkLst>
              <pc:docMk/>
              <pc:sldMasterMk cId="3732126036" sldId="2147483666"/>
              <pc:sldLayoutMk cId="3452801180" sldId="2147483677"/>
              <ac:spMk id="13" creationId="{309BE967-8952-480B-BF46-8148DCD1B728}"/>
            </ac:spMkLst>
          </pc:spChg>
          <pc:spChg chg="mod">
            <ac:chgData name="Chloe Bruce" userId="cd14b7cc-a47c-4568-a7e1-17940fbf5a9f" providerId="ADAL" clId="{8A5D6A68-175F-4E4C-840E-5B1A92248F08}" dt="2022-02-16T16:01:25.300" v="2" actId="1076"/>
            <ac:spMkLst>
              <pc:docMk/>
              <pc:sldMasterMk cId="3732126036" sldId="2147483666"/>
              <pc:sldLayoutMk cId="3452801180" sldId="2147483677"/>
              <ac:spMk id="91" creationId="{4E6CDB9A-E3B1-4106-92CC-74A5F3D456CE}"/>
            </ac:spMkLst>
          </pc:spChg>
          <pc:picChg chg="del">
            <ac:chgData name="Chloe Bruce" userId="cd14b7cc-a47c-4568-a7e1-17940fbf5a9f" providerId="ADAL" clId="{8A5D6A68-175F-4E4C-840E-5B1A92248F08}" dt="2022-02-16T16:01:19.753" v="1" actId="478"/>
            <ac:picMkLst>
              <pc:docMk/>
              <pc:sldMasterMk cId="3732126036" sldId="2147483666"/>
              <pc:sldLayoutMk cId="3452801180" sldId="2147483677"/>
              <ac:picMk id="14" creationId="{71D8F884-BDE6-441A-889C-38A1A760F576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91344" y="6291365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Group agreement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60539" y="3466657"/>
            <a:ext cx="5622925" cy="766948"/>
          </a:xfrm>
        </p:spPr>
        <p:txBody>
          <a:bodyPr/>
          <a:lstStyle/>
          <a:p>
            <a:r>
              <a:rPr lang="en-US" dirty="0"/>
              <a:t>Creating a safe, inclusive and supportive learning environment</a:t>
            </a:r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8668" y="4533986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6D860-0F0E-43FD-B686-F603E40F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897796-031E-48A4-BEEE-78DEBCA8D197}"/>
              </a:ext>
            </a:extLst>
          </p:cNvPr>
          <p:cNvSpPr/>
          <p:nvPr/>
        </p:nvSpPr>
        <p:spPr>
          <a:xfrm>
            <a:off x="2057636" y="1300212"/>
            <a:ext cx="8076728" cy="4257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Everyone has the right to be heard and respected.</a:t>
            </a:r>
            <a:endParaRPr lang="en-GB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We will use language that won’t offend or upset other people.</a:t>
            </a:r>
            <a:endParaRPr lang="en-GB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We will use the correct terms and if we don’t know them, we’ll ask.</a:t>
            </a:r>
            <a:endParaRPr lang="en-GB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We will comment on what was said, not the person who said it.</a:t>
            </a:r>
            <a:endParaRPr lang="en-GB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We won’t share our own, or our friends’, personal experiences. </a:t>
            </a:r>
            <a:endParaRPr lang="en-GB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We won’t put anyone on the spot.</a:t>
            </a:r>
            <a:endParaRPr lang="en-GB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We won’t judge or make assumptions about anyone.</a:t>
            </a:r>
            <a:endParaRPr lang="en-GB" sz="22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200" dirty="0">
                <a:solidFill>
                  <a:srgbClr val="000000"/>
                </a:solidFill>
                <a:latin typeface="+mj-lt"/>
                <a:ea typeface="Yu Mincho" panose="02020400000000000000" pitchFamily="18" charset="-128"/>
                <a:cs typeface="Times New Roman" panose="02020603050405020304" pitchFamily="18" charset="0"/>
              </a:rPr>
              <a:t>We have the right to pass.</a:t>
            </a:r>
            <a:endParaRPr lang="en-GB" sz="22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527A20-7D4C-4169-ACB4-8E1C98748E2C}"/>
              </a:ext>
            </a:extLst>
          </p:cNvPr>
          <p:cNvSpPr txBox="1"/>
          <p:nvPr/>
        </p:nvSpPr>
        <p:spPr>
          <a:xfrm>
            <a:off x="2489684" y="5968049"/>
            <a:ext cx="3606316" cy="6374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cs typeface="Times New Roman" pitchFamily="18" charset="0"/>
              </a:rPr>
              <a:t>Anything to add?</a:t>
            </a:r>
            <a:endParaRPr lang="en-GB" altLang="en-US" sz="28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l"/>
            <a:endParaRPr lang="en-GB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4DBDB-4E03-437C-A5CE-526CACD11EAB}"/>
              </a:ext>
            </a:extLst>
          </p:cNvPr>
          <p:cNvSpPr txBox="1"/>
          <p:nvPr/>
        </p:nvSpPr>
        <p:spPr>
          <a:xfrm>
            <a:off x="2489684" y="457678"/>
            <a:ext cx="3606316" cy="6374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GB" altLang="en-US" sz="2800" b="1" dirty="0">
                <a:solidFill>
                  <a:srgbClr val="FF0000"/>
                </a:solidFill>
                <a:cs typeface="Times New Roman" pitchFamily="18" charset="0"/>
              </a:rPr>
              <a:t>Group agreement</a:t>
            </a:r>
          </a:p>
          <a:p>
            <a:pPr algn="l"/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094620646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F16E4F88797740BC41396D3B172336" ma:contentTypeVersion="13" ma:contentTypeDescription="Create a new document." ma:contentTypeScope="" ma:versionID="4a2b1d9fa51148db4fddd1d943ee5b25">
  <xsd:schema xmlns:xsd="http://www.w3.org/2001/XMLSchema" xmlns:xs="http://www.w3.org/2001/XMLSchema" xmlns:p="http://schemas.microsoft.com/office/2006/metadata/properties" xmlns:ns3="e458294b-e85a-493c-8ff7-d6ccbd4ab3b7" xmlns:ns4="35b218f6-167f-42a9-8f1d-b2e36ca36061" targetNamespace="http://schemas.microsoft.com/office/2006/metadata/properties" ma:root="true" ma:fieldsID="e5183953dab060911d27b8f7fad47156" ns3:_="" ns4:_="">
    <xsd:import namespace="e458294b-e85a-493c-8ff7-d6ccbd4ab3b7"/>
    <xsd:import namespace="35b218f6-167f-42a9-8f1d-b2e36ca360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8294b-e85a-493c-8ff7-d6ccbd4ab3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218f6-167f-42a9-8f1d-b2e36ca3606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B8F22-CDDB-4FA8-8E9C-BD439302D89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35b218f6-167f-42a9-8f1d-b2e36ca36061"/>
    <ds:schemaRef ds:uri="e458294b-e85a-493c-8ff7-d6ccbd4ab3b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CC2076-212A-4BD6-9232-FA4C1A25AE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BA3AEC-31EB-417D-8C56-1D2570EC4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8294b-e85a-493c-8ff7-d6ccbd4ab3b7"/>
    <ds:schemaRef ds:uri="35b218f6-167f-42a9-8f1d-b2e36ca360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Decision making_PowerPoint</Template>
  <TotalTime>44</TotalTime>
  <Words>110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HelveticaNeueLT Pro 45 Lt</vt:lpstr>
      <vt:lpstr>HelveticaNeueLT Pro 55 Roman</vt:lpstr>
      <vt:lpstr>HelveticaNeueLT Pro 65 Md</vt:lpstr>
      <vt:lpstr>Symbol</vt:lpstr>
      <vt:lpstr>Red Cross FA V1</vt:lpstr>
      <vt:lpstr>Group agreement.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Chloe Bruce</cp:lastModifiedBy>
  <cp:revision>11</cp:revision>
  <dcterms:created xsi:type="dcterms:W3CDTF">2019-11-14T11:27:59Z</dcterms:created>
  <dcterms:modified xsi:type="dcterms:W3CDTF">2022-02-16T16:01:39Z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0x0101002AF16E4F88797740BC41396D3B172336</vt:lpwstr>
  </property>
</Properties>
</file>