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7"/>
  </p:notesMasterIdLst>
  <p:sldIdLst>
    <p:sldId id="297" r:id="rId5"/>
    <p:sldId id="303" r:id="rId6"/>
  </p:sldIdLst>
  <p:sldSz cx="12192000" cy="6858000"/>
  <p:notesSz cx="16256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5D6A68-175F-4E4C-840E-5B1A92248F08}" v="1" dt="2022-02-16T15:59:30.29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92" y="6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180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Bruce" userId="cd14b7cc-a47c-4568-a7e1-17940fbf5a9f" providerId="ADAL" clId="{8A5D6A68-175F-4E4C-840E-5B1A92248F08}"/>
    <pc:docChg chg="custSel modSld modMainMaster modNotesMaster">
      <pc:chgData name="Chloe Bruce" userId="cd14b7cc-a47c-4568-a7e1-17940fbf5a9f" providerId="ADAL" clId="{8A5D6A68-175F-4E4C-840E-5B1A92248F08}" dt="2022-02-16T16:01:31.566" v="3" actId="478"/>
      <pc:docMkLst>
        <pc:docMk/>
      </pc:docMkLst>
      <pc:sldChg chg="modNotes">
        <pc:chgData name="Chloe Bruce" userId="cd14b7cc-a47c-4568-a7e1-17940fbf5a9f" providerId="ADAL" clId="{8A5D6A68-175F-4E4C-840E-5B1A92248F08}" dt="2022-02-16T15:59:30.275" v="0"/>
        <pc:sldMkLst>
          <pc:docMk/>
          <pc:sldMk cId="1793053565" sldId="297"/>
        </pc:sldMkLst>
      </pc:sldChg>
      <pc:sldMasterChg chg="modSldLayout">
        <pc:chgData name="Chloe Bruce" userId="cd14b7cc-a47c-4568-a7e1-17940fbf5a9f" providerId="ADAL" clId="{8A5D6A68-175F-4E4C-840E-5B1A92248F08}" dt="2022-02-16T16:01:31.566" v="3" actId="478"/>
        <pc:sldMasterMkLst>
          <pc:docMk/>
          <pc:sldMasterMk cId="3732126036" sldId="2147483666"/>
        </pc:sldMasterMkLst>
        <pc:sldLayoutChg chg="delSp modSp mod">
          <pc:chgData name="Chloe Bruce" userId="cd14b7cc-a47c-4568-a7e1-17940fbf5a9f" providerId="ADAL" clId="{8A5D6A68-175F-4E4C-840E-5B1A92248F08}" dt="2022-02-16T16:01:31.566" v="3" actId="478"/>
          <pc:sldLayoutMkLst>
            <pc:docMk/>
            <pc:sldMasterMk cId="3732126036" sldId="2147483666"/>
            <pc:sldLayoutMk cId="3452801180" sldId="2147483677"/>
          </pc:sldLayoutMkLst>
          <pc:spChg chg="del">
            <ac:chgData name="Chloe Bruce" userId="cd14b7cc-a47c-4568-a7e1-17940fbf5a9f" providerId="ADAL" clId="{8A5D6A68-175F-4E4C-840E-5B1A92248F08}" dt="2022-02-16T16:01:31.566" v="3" actId="478"/>
            <ac:spMkLst>
              <pc:docMk/>
              <pc:sldMasterMk cId="3732126036" sldId="2147483666"/>
              <pc:sldLayoutMk cId="3452801180" sldId="2147483677"/>
              <ac:spMk id="13" creationId="{309BE967-8952-480B-BF46-8148DCD1B728}"/>
            </ac:spMkLst>
          </pc:spChg>
          <pc:spChg chg="mod">
            <ac:chgData name="Chloe Bruce" userId="cd14b7cc-a47c-4568-a7e1-17940fbf5a9f" providerId="ADAL" clId="{8A5D6A68-175F-4E4C-840E-5B1A92248F08}" dt="2022-02-16T16:01:25.300" v="2" actId="1076"/>
            <ac:spMkLst>
              <pc:docMk/>
              <pc:sldMasterMk cId="3732126036" sldId="2147483666"/>
              <pc:sldLayoutMk cId="3452801180" sldId="2147483677"/>
              <ac:spMk id="91" creationId="{4E6CDB9A-E3B1-4106-92CC-74A5F3D456CE}"/>
            </ac:spMkLst>
          </pc:spChg>
          <pc:picChg chg="del">
            <ac:chgData name="Chloe Bruce" userId="cd14b7cc-a47c-4568-a7e1-17940fbf5a9f" providerId="ADAL" clId="{8A5D6A68-175F-4E4C-840E-5B1A92248F08}" dt="2022-02-16T16:01:19.753" v="1" actId="478"/>
            <ac:picMkLst>
              <pc:docMk/>
              <pc:sldMasterMk cId="3732126036" sldId="2147483666"/>
              <pc:sldLayoutMk cId="3452801180" sldId="2147483677"/>
              <ac:picMk id="14" creationId="{71D8F884-BDE6-441A-889C-38A1A760F576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92205-E3CE-4B42-907A-C3BB5D21EF03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8070E-2810-4E5C-83CC-655FBDA013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17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9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D4B1D82-7726-4E58-A5FE-247C36749E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3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0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2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1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3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7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 numCol="2" spcCol="288000">
            <a:noAutofit/>
          </a:bodyPr>
          <a:lstStyle>
            <a:lvl1pPr marL="449263" indent="-449263">
              <a:lnSpc>
                <a:spcPts val="2800"/>
              </a:lnSpc>
              <a:buFontTx/>
              <a:buBlip>
                <a:blip r:embed="rId2"/>
              </a:buBlip>
              <a:defRPr sz="2600">
                <a:latin typeface="+mj-lt"/>
              </a:defRPr>
            </a:lvl1pPr>
            <a:lvl2pPr marL="449263" indent="-449263">
              <a:lnSpc>
                <a:spcPts val="2800"/>
              </a:lnSpc>
              <a:buFontTx/>
              <a:buBlip>
                <a:blip r:embed="rId2"/>
              </a:buBlip>
              <a:defRPr sz="2600"/>
            </a:lvl2pPr>
            <a:lvl3pPr marL="449263" indent="-449263">
              <a:lnSpc>
                <a:spcPts val="2200"/>
              </a:lnSpc>
              <a:buFontTx/>
              <a:buBlip>
                <a:blip r:embed="rId2"/>
              </a:buBlip>
              <a:defRPr sz="1800" b="1">
                <a:latin typeface="HelveticaNeueLT Pro 65 Md" panose="020B0804020202020204" pitchFamily="34" charset="0"/>
              </a:defRPr>
            </a:lvl3pPr>
            <a:lvl4pPr marL="449263" indent="-449263">
              <a:lnSpc>
                <a:spcPts val="2200"/>
              </a:lnSpc>
              <a:buFontTx/>
              <a:buBlip>
                <a:blip r:embed="rId2"/>
              </a:buBlip>
              <a:defRPr sz="1800"/>
            </a:lvl4pPr>
            <a:lvl5pPr marL="449263" indent="-449263">
              <a:lnSpc>
                <a:spcPts val="1800"/>
              </a:lnSpc>
              <a:buFontTx/>
              <a:buBlip>
                <a:blip r:embed="rId2"/>
              </a:buBlip>
              <a:defRPr sz="1400">
                <a:latin typeface="+mj-lt"/>
              </a:defRPr>
            </a:lvl5pPr>
            <a:lvl6pPr marL="449263" indent="-449263">
              <a:lnSpc>
                <a:spcPts val="1800"/>
              </a:lnSpc>
              <a:buFontTx/>
              <a:buBlip>
                <a:blip r:embed="rId2"/>
              </a:buBlip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34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87206E47-11C3-4F5E-A8CD-1AA2590C16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6617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0A421C5-7388-47E2-9567-86FD03EBAD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92309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8F10E54-5F13-4F43-8409-F9BB60B0DE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28000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7A38649F-9E1D-480C-9A3A-60FFB0F11FA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56617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40B9A4C1-F987-43F2-86E8-1D10E8EBC9E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92309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D67D4B6A-6E32-445D-8D04-460F35CBFE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128000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16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0D8A5CD-17B2-4EED-9EC4-BE701E8C5BE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92838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979E375-A75B-42F5-B0F6-760979F90B6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92838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5124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011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F6CDB5-BC0A-4E4C-A80D-92F3DF182B3D}"/>
              </a:ext>
            </a:extLst>
          </p:cNvPr>
          <p:cNvCxnSpPr/>
          <p:nvPr userDrawn="1"/>
        </p:nvCxnSpPr>
        <p:spPr>
          <a:xfrm>
            <a:off x="2320925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290FFE-CED4-4D82-A880-9D0CE9D0EA5B}"/>
              </a:ext>
            </a:extLst>
          </p:cNvPr>
          <p:cNvCxnSpPr/>
          <p:nvPr userDrawn="1"/>
        </p:nvCxnSpPr>
        <p:spPr>
          <a:xfrm>
            <a:off x="4901944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00F567-DBA3-4E2D-9154-4A0BF260FCB3}"/>
              </a:ext>
            </a:extLst>
          </p:cNvPr>
          <p:cNvCxnSpPr/>
          <p:nvPr userDrawn="1"/>
        </p:nvCxnSpPr>
        <p:spPr>
          <a:xfrm>
            <a:off x="7480213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831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572000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44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73728DA0-6434-4449-8395-40DCFB6ECAE9}"/>
              </a:ext>
            </a:extLst>
          </p:cNvPr>
          <p:cNvSpPr/>
          <p:nvPr userDrawn="1"/>
        </p:nvSpPr>
        <p:spPr>
          <a:xfrm>
            <a:off x="0" y="5868219"/>
            <a:ext cx="12192000" cy="990124"/>
          </a:xfrm>
          <a:custGeom>
            <a:avLst/>
            <a:gdLst/>
            <a:ahLst/>
            <a:cxnLst/>
            <a:rect l="l" t="t" r="r" b="b"/>
            <a:pathLst>
              <a:path w="16256000" h="1320165">
                <a:moveTo>
                  <a:pt x="0" y="1319707"/>
                </a:moveTo>
                <a:lnTo>
                  <a:pt x="16256000" y="1319707"/>
                </a:lnTo>
                <a:lnTo>
                  <a:pt x="16256000" y="0"/>
                </a:lnTo>
                <a:lnTo>
                  <a:pt x="0" y="0"/>
                </a:lnTo>
                <a:lnTo>
                  <a:pt x="0" y="1319707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46581DE0-12BA-42B4-B32E-0C2D90035AA7}"/>
              </a:ext>
            </a:extLst>
          </p:cNvPr>
          <p:cNvSpPr txBox="1"/>
          <p:nvPr userDrawn="1"/>
        </p:nvSpPr>
        <p:spPr>
          <a:xfrm>
            <a:off x="352425" y="5868220"/>
            <a:ext cx="3705223" cy="989780"/>
          </a:xfrm>
          <a:prstGeom prst="rect">
            <a:avLst/>
          </a:prstGeom>
        </p:spPr>
        <p:txBody>
          <a:bodyPr vert="horz" wrap="square" lIns="0" tIns="9525" rIns="0" bIns="0" rtlCol="0" anchor="ctr">
            <a:noAutofit/>
          </a:bodyPr>
          <a:lstStyle/>
          <a:p>
            <a:pPr marL="0">
              <a:spcBef>
                <a:spcPts val="0"/>
              </a:spcBef>
            </a:pPr>
            <a:r>
              <a:rPr lang="en-US" sz="3300" b="1" spc="0" baseline="0" dirty="0">
                <a:latin typeface="+mj-lt"/>
                <a:cs typeface="Arial"/>
              </a:rPr>
              <a:t>Primary</a:t>
            </a:r>
            <a:r>
              <a:rPr sz="3300" b="1" spc="0" baseline="0" dirty="0">
                <a:solidFill>
                  <a:srgbClr val="EE2A24"/>
                </a:solidFill>
                <a:latin typeface="+mj-lt"/>
                <a:cs typeface="Arial"/>
              </a:rPr>
              <a:t>.</a:t>
            </a:r>
            <a:endParaRPr sz="3300" spc="0" baseline="0" dirty="0">
              <a:latin typeface="+mj-lt"/>
              <a:cs typeface="Arial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344218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48C7B36-9ACC-4488-99B1-D57DFD1DF9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3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Thank you.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40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B259A5E-AB20-44CB-B07C-4598ADE563D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7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FA888B1-BCEF-40C4-90D5-A7BD74B85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F881A22-8FBC-49C5-916F-49606800B6C9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ject 53">
            <a:extLst>
              <a:ext uri="{FF2B5EF4-FFF2-40B4-BE49-F238E27FC236}">
                <a16:creationId xmlns:a16="http://schemas.microsoft.com/office/drawing/2014/main" id="{EBA0370B-C286-4037-84B1-DFA690791274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9D913F4-A157-4D09-8F2E-1B787AD287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11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487C321F-FBB6-42E9-8664-F54F5E12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43B823B2-E7E8-4020-982B-09237B60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133E9DF7-E566-4EDE-A439-55D40FBC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C704E8A-65C4-4B4F-BB59-DC16385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Media Placeholder 22">
            <a:extLst>
              <a:ext uri="{FF2B5EF4-FFF2-40B4-BE49-F238E27FC236}">
                <a16:creationId xmlns:a16="http://schemas.microsoft.com/office/drawing/2014/main" id="{2795416A-107D-42E6-9D2D-E6CEDF8F58A7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332014" y="1794046"/>
            <a:ext cx="7542239" cy="4236707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5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4418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91344" y="6291365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280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No First Ai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C1A6CAE0-540A-4ACA-93E6-D3E8EF4F5975}"/>
              </a:ext>
            </a:extLst>
          </p:cNvPr>
          <p:cNvSpPr/>
          <p:nvPr userDrawn="1"/>
        </p:nvSpPr>
        <p:spPr>
          <a:xfrm>
            <a:off x="9241125" y="0"/>
            <a:ext cx="2951321" cy="4241483"/>
          </a:xfrm>
          <a:custGeom>
            <a:avLst/>
            <a:gdLst/>
            <a:ahLst/>
            <a:cxnLst/>
            <a:rect l="l" t="t" r="r" b="b"/>
            <a:pathLst>
              <a:path w="3935094" h="5655310">
                <a:moveTo>
                  <a:pt x="3934500" y="0"/>
                </a:moveTo>
                <a:lnTo>
                  <a:pt x="944959" y="0"/>
                </a:lnTo>
                <a:lnTo>
                  <a:pt x="879253" y="56409"/>
                </a:lnTo>
                <a:lnTo>
                  <a:pt x="842865" y="88908"/>
                </a:lnTo>
                <a:lnTo>
                  <a:pt x="807474" y="122615"/>
                </a:lnTo>
                <a:lnTo>
                  <a:pt x="773176" y="157496"/>
                </a:lnTo>
                <a:lnTo>
                  <a:pt x="740069" y="193516"/>
                </a:lnTo>
                <a:lnTo>
                  <a:pt x="708249" y="230643"/>
                </a:lnTo>
                <a:lnTo>
                  <a:pt x="677814" y="268840"/>
                </a:lnTo>
                <a:lnTo>
                  <a:pt x="648861" y="308074"/>
                </a:lnTo>
                <a:lnTo>
                  <a:pt x="621487" y="348310"/>
                </a:lnTo>
                <a:lnTo>
                  <a:pt x="595790" y="389514"/>
                </a:lnTo>
                <a:lnTo>
                  <a:pt x="571866" y="431652"/>
                </a:lnTo>
                <a:lnTo>
                  <a:pt x="549813" y="474688"/>
                </a:lnTo>
                <a:lnTo>
                  <a:pt x="529728" y="518590"/>
                </a:lnTo>
                <a:lnTo>
                  <a:pt x="511708" y="563323"/>
                </a:lnTo>
                <a:lnTo>
                  <a:pt x="495850" y="608851"/>
                </a:lnTo>
                <a:lnTo>
                  <a:pt x="482252" y="655142"/>
                </a:lnTo>
                <a:lnTo>
                  <a:pt x="471010" y="702159"/>
                </a:lnTo>
                <a:lnTo>
                  <a:pt x="462222" y="749870"/>
                </a:lnTo>
                <a:lnTo>
                  <a:pt x="455985" y="798240"/>
                </a:lnTo>
                <a:lnTo>
                  <a:pt x="452396" y="847234"/>
                </a:lnTo>
                <a:lnTo>
                  <a:pt x="451552" y="896818"/>
                </a:lnTo>
                <a:lnTo>
                  <a:pt x="453551" y="946958"/>
                </a:lnTo>
                <a:lnTo>
                  <a:pt x="458489" y="997619"/>
                </a:lnTo>
                <a:lnTo>
                  <a:pt x="465156" y="1045816"/>
                </a:lnTo>
                <a:lnTo>
                  <a:pt x="472886" y="1094234"/>
                </a:lnTo>
                <a:lnTo>
                  <a:pt x="481519" y="1142855"/>
                </a:lnTo>
                <a:lnTo>
                  <a:pt x="490897" y="1191661"/>
                </a:lnTo>
                <a:lnTo>
                  <a:pt x="500860" y="1240635"/>
                </a:lnTo>
                <a:lnTo>
                  <a:pt x="511247" y="1289759"/>
                </a:lnTo>
                <a:lnTo>
                  <a:pt x="521899" y="1339015"/>
                </a:lnTo>
                <a:lnTo>
                  <a:pt x="532655" y="1388385"/>
                </a:lnTo>
                <a:lnTo>
                  <a:pt x="543358" y="1437853"/>
                </a:lnTo>
                <a:lnTo>
                  <a:pt x="553846" y="1487399"/>
                </a:lnTo>
                <a:lnTo>
                  <a:pt x="563959" y="1537007"/>
                </a:lnTo>
                <a:lnTo>
                  <a:pt x="573539" y="1586658"/>
                </a:lnTo>
                <a:lnTo>
                  <a:pt x="582425" y="1636335"/>
                </a:lnTo>
                <a:lnTo>
                  <a:pt x="590458" y="1686021"/>
                </a:lnTo>
                <a:lnTo>
                  <a:pt x="597477" y="1735696"/>
                </a:lnTo>
                <a:lnTo>
                  <a:pt x="603324" y="1785345"/>
                </a:lnTo>
                <a:lnTo>
                  <a:pt x="607838" y="1834949"/>
                </a:lnTo>
                <a:lnTo>
                  <a:pt x="610860" y="1884489"/>
                </a:lnTo>
                <a:lnTo>
                  <a:pt x="612229" y="1933950"/>
                </a:lnTo>
                <a:lnTo>
                  <a:pt x="611786" y="1983312"/>
                </a:lnTo>
                <a:lnTo>
                  <a:pt x="609372" y="2032559"/>
                </a:lnTo>
                <a:lnTo>
                  <a:pt x="604826" y="2081671"/>
                </a:lnTo>
                <a:lnTo>
                  <a:pt x="597989" y="2130633"/>
                </a:lnTo>
                <a:lnTo>
                  <a:pt x="588701" y="2179426"/>
                </a:lnTo>
                <a:lnTo>
                  <a:pt x="576803" y="2228031"/>
                </a:lnTo>
                <a:lnTo>
                  <a:pt x="562134" y="2276433"/>
                </a:lnTo>
                <a:lnTo>
                  <a:pt x="544084" y="2325479"/>
                </a:lnTo>
                <a:lnTo>
                  <a:pt x="523336" y="2373276"/>
                </a:lnTo>
                <a:lnTo>
                  <a:pt x="500246" y="2419981"/>
                </a:lnTo>
                <a:lnTo>
                  <a:pt x="475165" y="2465755"/>
                </a:lnTo>
                <a:lnTo>
                  <a:pt x="448448" y="2510754"/>
                </a:lnTo>
                <a:lnTo>
                  <a:pt x="420448" y="2555137"/>
                </a:lnTo>
                <a:lnTo>
                  <a:pt x="391518" y="2599064"/>
                </a:lnTo>
                <a:lnTo>
                  <a:pt x="362013" y="2642692"/>
                </a:lnTo>
                <a:lnTo>
                  <a:pt x="302689" y="2729687"/>
                </a:lnTo>
                <a:lnTo>
                  <a:pt x="273577" y="2773371"/>
                </a:lnTo>
                <a:lnTo>
                  <a:pt x="246015" y="2816253"/>
                </a:lnTo>
                <a:lnTo>
                  <a:pt x="219244" y="2859785"/>
                </a:lnTo>
                <a:lnTo>
                  <a:pt x="193392" y="2903951"/>
                </a:lnTo>
                <a:lnTo>
                  <a:pt x="168590" y="2948734"/>
                </a:lnTo>
                <a:lnTo>
                  <a:pt x="144966" y="2994120"/>
                </a:lnTo>
                <a:lnTo>
                  <a:pt x="122649" y="3040093"/>
                </a:lnTo>
                <a:lnTo>
                  <a:pt x="101768" y="3086638"/>
                </a:lnTo>
                <a:lnTo>
                  <a:pt x="82453" y="3133738"/>
                </a:lnTo>
                <a:lnTo>
                  <a:pt x="64832" y="3181379"/>
                </a:lnTo>
                <a:lnTo>
                  <a:pt x="49035" y="3229545"/>
                </a:lnTo>
                <a:lnTo>
                  <a:pt x="35191" y="3278220"/>
                </a:lnTo>
                <a:lnTo>
                  <a:pt x="23429" y="3327388"/>
                </a:lnTo>
                <a:lnTo>
                  <a:pt x="13878" y="3377035"/>
                </a:lnTo>
                <a:lnTo>
                  <a:pt x="6666" y="3427144"/>
                </a:lnTo>
                <a:lnTo>
                  <a:pt x="1924" y="3477700"/>
                </a:lnTo>
                <a:lnTo>
                  <a:pt x="0" y="3525479"/>
                </a:lnTo>
                <a:lnTo>
                  <a:pt x="718" y="3573473"/>
                </a:lnTo>
                <a:lnTo>
                  <a:pt x="4083" y="3621470"/>
                </a:lnTo>
                <a:lnTo>
                  <a:pt x="10094" y="3669256"/>
                </a:lnTo>
                <a:lnTo>
                  <a:pt x="18756" y="3716615"/>
                </a:lnTo>
                <a:lnTo>
                  <a:pt x="30068" y="3763335"/>
                </a:lnTo>
                <a:lnTo>
                  <a:pt x="44035" y="3809200"/>
                </a:lnTo>
                <a:lnTo>
                  <a:pt x="60657" y="3853998"/>
                </a:lnTo>
                <a:lnTo>
                  <a:pt x="79936" y="3897514"/>
                </a:lnTo>
                <a:lnTo>
                  <a:pt x="101876" y="3939534"/>
                </a:lnTo>
                <a:lnTo>
                  <a:pt x="126477" y="3979843"/>
                </a:lnTo>
                <a:lnTo>
                  <a:pt x="153741" y="4018229"/>
                </a:lnTo>
                <a:lnTo>
                  <a:pt x="183672" y="4054476"/>
                </a:lnTo>
                <a:lnTo>
                  <a:pt x="216270" y="4088371"/>
                </a:lnTo>
                <a:lnTo>
                  <a:pt x="251538" y="4119699"/>
                </a:lnTo>
                <a:lnTo>
                  <a:pt x="289478" y="4148248"/>
                </a:lnTo>
                <a:lnTo>
                  <a:pt x="333264" y="4175840"/>
                </a:lnTo>
                <a:lnTo>
                  <a:pt x="378857" y="4200070"/>
                </a:lnTo>
                <a:lnTo>
                  <a:pt x="425896" y="4221598"/>
                </a:lnTo>
                <a:lnTo>
                  <a:pt x="474020" y="4241088"/>
                </a:lnTo>
                <a:lnTo>
                  <a:pt x="522866" y="4259200"/>
                </a:lnTo>
                <a:lnTo>
                  <a:pt x="621285" y="4293938"/>
                </a:lnTo>
                <a:lnTo>
                  <a:pt x="670135" y="4311887"/>
                </a:lnTo>
                <a:lnTo>
                  <a:pt x="717536" y="4330693"/>
                </a:lnTo>
                <a:lnTo>
                  <a:pt x="764387" y="4350820"/>
                </a:lnTo>
                <a:lnTo>
                  <a:pt x="810658" y="4372247"/>
                </a:lnTo>
                <a:lnTo>
                  <a:pt x="856316" y="4394950"/>
                </a:lnTo>
                <a:lnTo>
                  <a:pt x="901329" y="4418908"/>
                </a:lnTo>
                <a:lnTo>
                  <a:pt x="945665" y="4444098"/>
                </a:lnTo>
                <a:lnTo>
                  <a:pt x="989294" y="4470498"/>
                </a:lnTo>
                <a:lnTo>
                  <a:pt x="1032182" y="4498085"/>
                </a:lnTo>
                <a:lnTo>
                  <a:pt x="1074299" y="4526838"/>
                </a:lnTo>
                <a:lnTo>
                  <a:pt x="1115613" y="4556733"/>
                </a:lnTo>
                <a:lnTo>
                  <a:pt x="1156091" y="4587748"/>
                </a:lnTo>
                <a:lnTo>
                  <a:pt x="1195703" y="4619862"/>
                </a:lnTo>
                <a:lnTo>
                  <a:pt x="1234416" y="4653052"/>
                </a:lnTo>
                <a:lnTo>
                  <a:pt x="1272198" y="4687294"/>
                </a:lnTo>
                <a:lnTo>
                  <a:pt x="1309019" y="4722568"/>
                </a:lnTo>
                <a:lnTo>
                  <a:pt x="1344845" y="4758851"/>
                </a:lnTo>
                <a:lnTo>
                  <a:pt x="1379646" y="4796120"/>
                </a:lnTo>
                <a:lnTo>
                  <a:pt x="1413389" y="4834352"/>
                </a:lnTo>
                <a:lnTo>
                  <a:pt x="1444212" y="4871121"/>
                </a:lnTo>
                <a:lnTo>
                  <a:pt x="1474511" y="4908763"/>
                </a:lnTo>
                <a:lnTo>
                  <a:pt x="1504388" y="4947113"/>
                </a:lnTo>
                <a:lnTo>
                  <a:pt x="1533946" y="4986007"/>
                </a:lnTo>
                <a:lnTo>
                  <a:pt x="1563289" y="5025281"/>
                </a:lnTo>
                <a:lnTo>
                  <a:pt x="1651060" y="5143732"/>
                </a:lnTo>
                <a:lnTo>
                  <a:pt x="1680574" y="5182878"/>
                </a:lnTo>
                <a:lnTo>
                  <a:pt x="1710388" y="5221580"/>
                </a:lnTo>
                <a:lnTo>
                  <a:pt x="1740607" y="5259675"/>
                </a:lnTo>
                <a:lnTo>
                  <a:pt x="1771333" y="5296998"/>
                </a:lnTo>
                <a:lnTo>
                  <a:pt x="1802668" y="5333383"/>
                </a:lnTo>
                <a:lnTo>
                  <a:pt x="1834717" y="5368668"/>
                </a:lnTo>
                <a:lnTo>
                  <a:pt x="1867583" y="5402687"/>
                </a:lnTo>
                <a:lnTo>
                  <a:pt x="1901368" y="5435275"/>
                </a:lnTo>
                <a:lnTo>
                  <a:pt x="1936175" y="5466269"/>
                </a:lnTo>
                <a:lnTo>
                  <a:pt x="1972109" y="5495503"/>
                </a:lnTo>
                <a:lnTo>
                  <a:pt x="2009272" y="5522813"/>
                </a:lnTo>
                <a:lnTo>
                  <a:pt x="2047767" y="5548035"/>
                </a:lnTo>
                <a:lnTo>
                  <a:pt x="2087698" y="5571005"/>
                </a:lnTo>
                <a:lnTo>
                  <a:pt x="2129167" y="5591556"/>
                </a:lnTo>
                <a:lnTo>
                  <a:pt x="2172278" y="5609526"/>
                </a:lnTo>
                <a:lnTo>
                  <a:pt x="2217134" y="5624750"/>
                </a:lnTo>
                <a:lnTo>
                  <a:pt x="2264663" y="5637230"/>
                </a:lnTo>
                <a:lnTo>
                  <a:pt x="2312390" y="5646250"/>
                </a:lnTo>
                <a:lnTo>
                  <a:pt x="2360300" y="5652062"/>
                </a:lnTo>
                <a:lnTo>
                  <a:pt x="2408377" y="5654917"/>
                </a:lnTo>
                <a:lnTo>
                  <a:pt x="2456606" y="5655070"/>
                </a:lnTo>
                <a:lnTo>
                  <a:pt x="2504972" y="5652771"/>
                </a:lnTo>
                <a:lnTo>
                  <a:pt x="2553458" y="5648274"/>
                </a:lnTo>
                <a:lnTo>
                  <a:pt x="2602051" y="5641831"/>
                </a:lnTo>
                <a:lnTo>
                  <a:pt x="2650733" y="5633695"/>
                </a:lnTo>
                <a:lnTo>
                  <a:pt x="2699491" y="5624118"/>
                </a:lnTo>
                <a:lnTo>
                  <a:pt x="2748309" y="5613352"/>
                </a:lnTo>
                <a:lnTo>
                  <a:pt x="2797171" y="5601650"/>
                </a:lnTo>
                <a:lnTo>
                  <a:pt x="3041609" y="5537936"/>
                </a:lnTo>
                <a:lnTo>
                  <a:pt x="3090415" y="5525920"/>
                </a:lnTo>
                <a:lnTo>
                  <a:pt x="3139157" y="5514735"/>
                </a:lnTo>
                <a:lnTo>
                  <a:pt x="3187821" y="5504633"/>
                </a:lnTo>
                <a:lnTo>
                  <a:pt x="3234993" y="5496072"/>
                </a:lnTo>
                <a:lnTo>
                  <a:pt x="3282193" y="5488743"/>
                </a:lnTo>
                <a:lnTo>
                  <a:pt x="3329420" y="5482605"/>
                </a:lnTo>
                <a:lnTo>
                  <a:pt x="3376672" y="5477615"/>
                </a:lnTo>
                <a:lnTo>
                  <a:pt x="3423949" y="5473732"/>
                </a:lnTo>
                <a:lnTo>
                  <a:pt x="3471251" y="5470913"/>
                </a:lnTo>
                <a:lnTo>
                  <a:pt x="3518576" y="5469116"/>
                </a:lnTo>
                <a:lnTo>
                  <a:pt x="3565924" y="5468300"/>
                </a:lnTo>
                <a:lnTo>
                  <a:pt x="3934500" y="5468300"/>
                </a:lnTo>
                <a:lnTo>
                  <a:pt x="3934500" y="0"/>
                </a:lnTo>
                <a:close/>
              </a:path>
              <a:path w="3935094" h="5655310">
                <a:moveTo>
                  <a:pt x="3934500" y="5468300"/>
                </a:moveTo>
                <a:lnTo>
                  <a:pt x="3565924" y="5468300"/>
                </a:lnTo>
                <a:lnTo>
                  <a:pt x="3613295" y="5468423"/>
                </a:lnTo>
                <a:lnTo>
                  <a:pt x="3660686" y="5469443"/>
                </a:lnTo>
                <a:lnTo>
                  <a:pt x="3708099" y="5471317"/>
                </a:lnTo>
                <a:lnTo>
                  <a:pt x="3755531" y="5474004"/>
                </a:lnTo>
                <a:lnTo>
                  <a:pt x="3802982" y="5477462"/>
                </a:lnTo>
                <a:lnTo>
                  <a:pt x="3850452" y="5481649"/>
                </a:lnTo>
                <a:lnTo>
                  <a:pt x="3897940" y="5486522"/>
                </a:lnTo>
                <a:lnTo>
                  <a:pt x="3934500" y="5490770"/>
                </a:lnTo>
                <a:lnTo>
                  <a:pt x="3934500" y="54683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10" name="object 31">
            <a:extLst>
              <a:ext uri="{FF2B5EF4-FFF2-40B4-BE49-F238E27FC236}">
                <a16:creationId xmlns:a16="http://schemas.microsoft.com/office/drawing/2014/main" id="{2FD12909-16AA-4497-930A-EC9377324004}"/>
              </a:ext>
            </a:extLst>
          </p:cNvPr>
          <p:cNvSpPr/>
          <p:nvPr userDrawn="1"/>
        </p:nvSpPr>
        <p:spPr>
          <a:xfrm>
            <a:off x="0" y="4566964"/>
            <a:ext cx="1925955" cy="2291239"/>
          </a:xfrm>
          <a:custGeom>
            <a:avLst/>
            <a:gdLst/>
            <a:ahLst/>
            <a:cxnLst/>
            <a:rect l="l" t="t" r="r" b="b"/>
            <a:pathLst>
              <a:path w="2567940" h="3054984">
                <a:moveTo>
                  <a:pt x="0" y="0"/>
                </a:moveTo>
                <a:lnTo>
                  <a:pt x="0" y="3054714"/>
                </a:lnTo>
                <a:lnTo>
                  <a:pt x="2396758" y="3054714"/>
                </a:lnTo>
                <a:lnTo>
                  <a:pt x="2428820" y="3007478"/>
                </a:lnTo>
                <a:lnTo>
                  <a:pt x="2454679" y="2964680"/>
                </a:lnTo>
                <a:lnTo>
                  <a:pt x="2478418" y="2920679"/>
                </a:lnTo>
                <a:lnTo>
                  <a:pt x="2499826" y="2875651"/>
                </a:lnTo>
                <a:lnTo>
                  <a:pt x="2518688" y="2829772"/>
                </a:lnTo>
                <a:lnTo>
                  <a:pt x="2534792" y="2783219"/>
                </a:lnTo>
                <a:lnTo>
                  <a:pt x="2547923" y="2736166"/>
                </a:lnTo>
                <a:lnTo>
                  <a:pt x="2557870" y="2688789"/>
                </a:lnTo>
                <a:lnTo>
                  <a:pt x="2564418" y="2641265"/>
                </a:lnTo>
                <a:lnTo>
                  <a:pt x="2567355" y="2593770"/>
                </a:lnTo>
                <a:lnTo>
                  <a:pt x="2566468" y="2546478"/>
                </a:lnTo>
                <a:lnTo>
                  <a:pt x="2561542" y="2499566"/>
                </a:lnTo>
                <a:lnTo>
                  <a:pt x="2552365" y="2453210"/>
                </a:lnTo>
                <a:lnTo>
                  <a:pt x="2538724" y="2407586"/>
                </a:lnTo>
                <a:lnTo>
                  <a:pt x="2520405" y="2362868"/>
                </a:lnTo>
                <a:lnTo>
                  <a:pt x="2498024" y="2320507"/>
                </a:lnTo>
                <a:lnTo>
                  <a:pt x="2472227" y="2281201"/>
                </a:lnTo>
                <a:lnTo>
                  <a:pt x="2443243" y="2244840"/>
                </a:lnTo>
                <a:lnTo>
                  <a:pt x="2411303" y="2211312"/>
                </a:lnTo>
                <a:lnTo>
                  <a:pt x="2376637" y="2180506"/>
                </a:lnTo>
                <a:lnTo>
                  <a:pt x="2339474" y="2152309"/>
                </a:lnTo>
                <a:lnTo>
                  <a:pt x="2300045" y="2126611"/>
                </a:lnTo>
                <a:lnTo>
                  <a:pt x="2258580" y="2103300"/>
                </a:lnTo>
                <a:lnTo>
                  <a:pt x="2215308" y="2082264"/>
                </a:lnTo>
                <a:lnTo>
                  <a:pt x="2170461" y="2063391"/>
                </a:lnTo>
                <a:lnTo>
                  <a:pt x="2124267" y="2046570"/>
                </a:lnTo>
                <a:lnTo>
                  <a:pt x="2076957" y="2031690"/>
                </a:lnTo>
                <a:lnTo>
                  <a:pt x="2028761" y="2018638"/>
                </a:lnTo>
                <a:lnTo>
                  <a:pt x="1979908" y="2007304"/>
                </a:lnTo>
                <a:lnTo>
                  <a:pt x="1930630" y="1997575"/>
                </a:lnTo>
                <a:lnTo>
                  <a:pt x="1881155" y="1989340"/>
                </a:lnTo>
                <a:lnTo>
                  <a:pt x="1831715" y="1982488"/>
                </a:lnTo>
                <a:lnTo>
                  <a:pt x="1782538" y="1976906"/>
                </a:lnTo>
                <a:lnTo>
                  <a:pt x="1733856" y="1972483"/>
                </a:lnTo>
                <a:lnTo>
                  <a:pt x="1537493" y="1957368"/>
                </a:lnTo>
                <a:lnTo>
                  <a:pt x="1488012" y="1952915"/>
                </a:lnTo>
                <a:lnTo>
                  <a:pt x="1438627" y="1947807"/>
                </a:lnTo>
                <a:lnTo>
                  <a:pt x="1389462" y="1941853"/>
                </a:lnTo>
                <a:lnTo>
                  <a:pt x="1340645" y="1934860"/>
                </a:lnTo>
                <a:lnTo>
                  <a:pt x="1292301" y="1926635"/>
                </a:lnTo>
                <a:lnTo>
                  <a:pt x="1244555" y="1916987"/>
                </a:lnTo>
                <a:lnTo>
                  <a:pt x="1197534" y="1905722"/>
                </a:lnTo>
                <a:lnTo>
                  <a:pt x="1151363" y="1892650"/>
                </a:lnTo>
                <a:lnTo>
                  <a:pt x="1106169" y="1877577"/>
                </a:lnTo>
                <a:lnTo>
                  <a:pt x="1062076" y="1860311"/>
                </a:lnTo>
                <a:lnTo>
                  <a:pt x="1019212" y="1840660"/>
                </a:lnTo>
                <a:lnTo>
                  <a:pt x="977700" y="1818431"/>
                </a:lnTo>
                <a:lnTo>
                  <a:pt x="937669" y="1793433"/>
                </a:lnTo>
                <a:lnTo>
                  <a:pt x="899242" y="1765473"/>
                </a:lnTo>
                <a:lnTo>
                  <a:pt x="862547" y="1734358"/>
                </a:lnTo>
                <a:lnTo>
                  <a:pt x="827203" y="1699352"/>
                </a:lnTo>
                <a:lnTo>
                  <a:pt x="795051" y="1662178"/>
                </a:lnTo>
                <a:lnTo>
                  <a:pt x="765909" y="1622997"/>
                </a:lnTo>
                <a:lnTo>
                  <a:pt x="739596" y="1581969"/>
                </a:lnTo>
                <a:lnTo>
                  <a:pt x="715927" y="1539253"/>
                </a:lnTo>
                <a:lnTo>
                  <a:pt x="694721" y="1495010"/>
                </a:lnTo>
                <a:lnTo>
                  <a:pt x="675795" y="1449400"/>
                </a:lnTo>
                <a:lnTo>
                  <a:pt x="658967" y="1402583"/>
                </a:lnTo>
                <a:lnTo>
                  <a:pt x="644054" y="1354720"/>
                </a:lnTo>
                <a:lnTo>
                  <a:pt x="630874" y="1305971"/>
                </a:lnTo>
                <a:lnTo>
                  <a:pt x="619245" y="1256495"/>
                </a:lnTo>
                <a:lnTo>
                  <a:pt x="608982" y="1206453"/>
                </a:lnTo>
                <a:lnTo>
                  <a:pt x="599906" y="1156005"/>
                </a:lnTo>
                <a:lnTo>
                  <a:pt x="591831" y="1105312"/>
                </a:lnTo>
                <a:lnTo>
                  <a:pt x="584578" y="1054532"/>
                </a:lnTo>
                <a:lnTo>
                  <a:pt x="577962" y="1003828"/>
                </a:lnTo>
                <a:lnTo>
                  <a:pt x="571801" y="953358"/>
                </a:lnTo>
                <a:lnTo>
                  <a:pt x="565913" y="903283"/>
                </a:lnTo>
                <a:lnTo>
                  <a:pt x="559809" y="853190"/>
                </a:lnTo>
                <a:lnTo>
                  <a:pt x="553023" y="802688"/>
                </a:lnTo>
                <a:lnTo>
                  <a:pt x="545396" y="751971"/>
                </a:lnTo>
                <a:lnTo>
                  <a:pt x="536770" y="701235"/>
                </a:lnTo>
                <a:lnTo>
                  <a:pt x="526989" y="650672"/>
                </a:lnTo>
                <a:lnTo>
                  <a:pt x="515896" y="600479"/>
                </a:lnTo>
                <a:lnTo>
                  <a:pt x="503331" y="550848"/>
                </a:lnTo>
                <a:lnTo>
                  <a:pt x="489139" y="501974"/>
                </a:lnTo>
                <a:lnTo>
                  <a:pt x="473162" y="454052"/>
                </a:lnTo>
                <a:lnTo>
                  <a:pt x="455241" y="407276"/>
                </a:lnTo>
                <a:lnTo>
                  <a:pt x="435220" y="361840"/>
                </a:lnTo>
                <a:lnTo>
                  <a:pt x="412942" y="317938"/>
                </a:lnTo>
                <a:lnTo>
                  <a:pt x="388248" y="275765"/>
                </a:lnTo>
                <a:lnTo>
                  <a:pt x="360982" y="235515"/>
                </a:lnTo>
                <a:lnTo>
                  <a:pt x="330985" y="197383"/>
                </a:lnTo>
                <a:lnTo>
                  <a:pt x="298100" y="161562"/>
                </a:lnTo>
                <a:lnTo>
                  <a:pt x="262171" y="128247"/>
                </a:lnTo>
                <a:lnTo>
                  <a:pt x="223038" y="97633"/>
                </a:lnTo>
                <a:lnTo>
                  <a:pt x="182544" y="71197"/>
                </a:lnTo>
                <a:lnTo>
                  <a:pt x="140311" y="48449"/>
                </a:lnTo>
                <a:lnTo>
                  <a:pt x="96537" y="29257"/>
                </a:lnTo>
                <a:lnTo>
                  <a:pt x="51416" y="13489"/>
                </a:lnTo>
                <a:lnTo>
                  <a:pt x="5145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158AC0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2421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7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1800"/>
              </a:lnSpc>
              <a:defRPr sz="14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/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F1B1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6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2800"/>
              </a:lnSpc>
              <a:defRPr sz="2400">
                <a:solidFill>
                  <a:schemeClr val="bg1"/>
                </a:solidFill>
              </a:defRPr>
            </a:lvl2pPr>
            <a:lvl3pPr marL="0" indent="0">
              <a:lnSpc>
                <a:spcPts val="1800"/>
              </a:lnSpc>
              <a:defRPr sz="1400" b="1">
                <a:solidFill>
                  <a:schemeClr val="bg1"/>
                </a:solidFill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>
                <a:solidFill>
                  <a:schemeClr val="bg1"/>
                </a:solidFill>
              </a:defRPr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CA1F7D-92C3-4A55-9F70-1D45D695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6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59206" y="1828799"/>
            <a:ext cx="3846194" cy="4267201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2200"/>
              </a:lnSpc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defRPr sz="1800"/>
            </a:lvl4pPr>
            <a:lvl5pPr marL="0" indent="0">
              <a:lnSpc>
                <a:spcPts val="1800"/>
              </a:lnSpc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F86B70E-AD9A-41AA-81FB-D22780CCE5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81000"/>
            <a:ext cx="5715000" cy="5715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0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>
            <a:noAutofit/>
          </a:bodyPr>
          <a:lstStyle>
            <a:lvl1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>
                <a:latin typeface="+mj-lt"/>
              </a:defRPr>
            </a:lvl1pPr>
            <a:lvl2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174" y="363806"/>
            <a:ext cx="11422063" cy="5144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0924" y="1577341"/>
            <a:ext cx="9485314" cy="1851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0205" y="6514200"/>
            <a:ext cx="7559358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GB" sz="900" b="1" kern="1200" spc="0" baseline="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34353" y="6514201"/>
            <a:ext cx="1731960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US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B62648B-16FF-48A6-83BA-50BC14487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63313" y="6514200"/>
            <a:ext cx="542925" cy="1384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GB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00" r:id="rId2"/>
    <p:sldLayoutId id="2147483678" r:id="rId3"/>
    <p:sldLayoutId id="2147483677" r:id="rId4"/>
    <p:sldLayoutId id="2147483676" r:id="rId5"/>
    <p:sldLayoutId id="2147483681" r:id="rId6"/>
    <p:sldLayoutId id="2147483682" r:id="rId7"/>
    <p:sldLayoutId id="2147483684" r:id="rId8"/>
    <p:sldLayoutId id="2147483686" r:id="rId9"/>
    <p:sldLayoutId id="2147483688" r:id="rId10"/>
    <p:sldLayoutId id="2147483689" r:id="rId11"/>
    <p:sldLayoutId id="2147483690" r:id="rId12"/>
    <p:sldLayoutId id="2147483687" r:id="rId13"/>
    <p:sldLayoutId id="2147483691" r:id="rId14"/>
    <p:sldLayoutId id="2147483692" r:id="rId15"/>
    <p:sldLayoutId id="2147483693" r:id="rId16"/>
    <p:sldLayoutId id="2147483694" r:id="rId17"/>
    <p:sldLayoutId id="2147483685" r:id="rId18"/>
    <p:sldLayoutId id="2147483703" r:id="rId19"/>
    <p:sldLayoutId id="2147483699" r:id="rId20"/>
    <p:sldLayoutId id="2147483671" r:id="rId21"/>
  </p:sldLayoutIdLst>
  <p:hf hdr="0" dt="0"/>
  <p:txStyles>
    <p:titleStyle>
      <a:lvl1pPr eaLnBrk="1" hangingPunct="1">
        <a:defRPr lang="en-GB" sz="1400" b="1" kern="1200" spc="4" dirty="0">
          <a:solidFill>
            <a:schemeClr val="tx1"/>
          </a:solidFill>
          <a:latin typeface="+mj-lt"/>
          <a:ea typeface="+mn-ea"/>
          <a:cs typeface="Arial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3" userDrawn="1">
          <p15:clr>
            <a:srgbClr val="F26B43"/>
          </p15:clr>
        </p15:guide>
        <p15:guide id="2" orient="horz" pos="4077" userDrawn="1">
          <p15:clr>
            <a:srgbClr val="F26B43"/>
          </p15:clr>
        </p15:guide>
        <p15:guide id="3" pos="242" userDrawn="1">
          <p15:clr>
            <a:srgbClr val="F26B43"/>
          </p15:clr>
        </p15:guide>
        <p15:guide id="4" pos="1337" userDrawn="1">
          <p15:clr>
            <a:srgbClr val="F26B43"/>
          </p15:clr>
        </p15:guide>
        <p15:guide id="5" pos="1462" userDrawn="1">
          <p15:clr>
            <a:srgbClr val="F26B43"/>
          </p15:clr>
        </p15:guide>
        <p15:guide id="6" pos="2556" userDrawn="1">
          <p15:clr>
            <a:srgbClr val="F26B43"/>
          </p15:clr>
        </p15:guide>
        <p15:guide id="7" pos="2681" userDrawn="1">
          <p15:clr>
            <a:srgbClr val="F26B43"/>
          </p15:clr>
        </p15:guide>
        <p15:guide id="8" pos="3776" userDrawn="1">
          <p15:clr>
            <a:srgbClr val="F26B43"/>
          </p15:clr>
        </p15:guide>
        <p15:guide id="9" pos="3901" userDrawn="1">
          <p15:clr>
            <a:srgbClr val="F26B43"/>
          </p15:clr>
        </p15:guide>
        <p15:guide id="10" pos="4995" userDrawn="1">
          <p15:clr>
            <a:srgbClr val="F26B43"/>
          </p15:clr>
        </p15:guide>
        <p15:guide id="11" pos="5120" userDrawn="1">
          <p15:clr>
            <a:srgbClr val="F26B43"/>
          </p15:clr>
        </p15:guide>
        <p15:guide id="12" pos="6215" userDrawn="1">
          <p15:clr>
            <a:srgbClr val="F26B43"/>
          </p15:clr>
        </p15:guide>
        <p15:guide id="13" pos="6343" userDrawn="1">
          <p15:clr>
            <a:srgbClr val="F26B43"/>
          </p15:clr>
        </p15:guide>
        <p15:guide id="14" pos="7437" userDrawn="1">
          <p15:clr>
            <a:srgbClr val="F26B43"/>
          </p15:clr>
        </p15:guide>
        <p15:guide id="15" orient="horz" pos="2160" userDrawn="1">
          <p15:clr>
            <a:srgbClr val="5ACBF0"/>
          </p15:clr>
        </p15:guide>
        <p15:guide id="16" pos="3840" userDrawn="1">
          <p15:clr>
            <a:srgbClr val="5ACBF0"/>
          </p15:clr>
        </p15:guide>
        <p15:guide id="17" orient="horz" pos="3692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Group agreement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AED71-405E-403E-91C2-DFAF88790B0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60539" y="3466657"/>
            <a:ext cx="5622925" cy="766948"/>
          </a:xfrm>
        </p:spPr>
        <p:txBody>
          <a:bodyPr/>
          <a:lstStyle/>
          <a:p>
            <a:r>
              <a:rPr lang="en-US" dirty="0"/>
              <a:t>Creating a safe, inclusive and supportive learning environment</a:t>
            </a:r>
          </a:p>
          <a:p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B59C72C9-C684-4A20-9C4F-2145B5B5EB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8668" y="4533986"/>
            <a:ext cx="1228725" cy="113347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0F3020A1-DBC5-4CC7-A9E5-A309887E5C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t="20862"/>
          <a:stretch/>
        </p:blipFill>
        <p:spPr>
          <a:xfrm>
            <a:off x="1468983" y="0"/>
            <a:ext cx="2238375" cy="1748790"/>
          </a:xfrm>
          <a:prstGeom prst="rect">
            <a:avLst/>
          </a:prstGeom>
          <a:effectLst>
            <a:outerShdw blurRad="38100" dist="12700" dir="2700000" algn="t" rotWithShape="0">
              <a:prstClr val="black">
                <a:alpha val="3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30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6D860-0F0E-43FD-B686-F603E40F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897796-031E-48A4-BEEE-78DEBCA8D197}"/>
              </a:ext>
            </a:extLst>
          </p:cNvPr>
          <p:cNvSpPr/>
          <p:nvPr/>
        </p:nvSpPr>
        <p:spPr>
          <a:xfrm>
            <a:off x="2057636" y="1300212"/>
            <a:ext cx="8076728" cy="4257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Everyone has the right to be heard and respected.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will use language that won’t offend or upset other people.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will use the correct terms and if we don’t know them, we’ll ask.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will comment on what was said, not the person who said it.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won’t share our own, or our friends’, personal experiences. 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won’t put anyone on the spot.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won’t judge or make assumptions about anyone.</a:t>
            </a:r>
            <a:endParaRPr lang="en-GB" sz="22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en-GB" sz="2200" dirty="0">
                <a:solidFill>
                  <a:srgbClr val="000000"/>
                </a:solidFill>
                <a:latin typeface="+mj-lt"/>
                <a:ea typeface="Yu Mincho" panose="02020400000000000000" pitchFamily="18" charset="-128"/>
                <a:cs typeface="Times New Roman" panose="02020603050405020304" pitchFamily="18" charset="0"/>
              </a:rPr>
              <a:t>We have the right to pass.</a:t>
            </a:r>
            <a:endParaRPr lang="en-GB" sz="22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527A20-7D4C-4169-ACB4-8E1C98748E2C}"/>
              </a:ext>
            </a:extLst>
          </p:cNvPr>
          <p:cNvSpPr txBox="1"/>
          <p:nvPr/>
        </p:nvSpPr>
        <p:spPr>
          <a:xfrm>
            <a:off x="2489684" y="5968049"/>
            <a:ext cx="3606316" cy="6374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cs typeface="Times New Roman" pitchFamily="18" charset="0"/>
              </a:rPr>
              <a:t>Anything to add?</a:t>
            </a:r>
            <a:endParaRPr lang="en-GB" altLang="en-US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l"/>
            <a:endParaRPr lang="en-GB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4DBDB-4E03-437C-A5CE-526CACD11EAB}"/>
              </a:ext>
            </a:extLst>
          </p:cNvPr>
          <p:cNvSpPr txBox="1"/>
          <p:nvPr/>
        </p:nvSpPr>
        <p:spPr>
          <a:xfrm>
            <a:off x="2489684" y="457678"/>
            <a:ext cx="3606316" cy="6374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GB" altLang="en-US" sz="2800" b="1" dirty="0">
                <a:solidFill>
                  <a:srgbClr val="FF0000"/>
                </a:solidFill>
                <a:cs typeface="Times New Roman" pitchFamily="18" charset="0"/>
              </a:rPr>
              <a:t>Group agreement</a:t>
            </a:r>
          </a:p>
          <a:p>
            <a:pPr algn="l"/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094620646"/>
      </p:ext>
    </p:extLst>
  </p:cSld>
  <p:clrMapOvr>
    <a:masterClrMapping/>
  </p:clrMapOvr>
</p:sld>
</file>

<file path=ppt/theme/theme1.xml><?xml version="1.0" encoding="utf-8"?>
<a:theme xmlns:a="http://schemas.openxmlformats.org/drawingml/2006/main" name="Red Cross FA V1">
  <a:themeElements>
    <a:clrScheme name="Office">
      <a:dk1>
        <a:srgbClr val="000000"/>
      </a:dk1>
      <a:lt1>
        <a:srgbClr val="FFFFFF"/>
      </a:lt1>
      <a:dk2>
        <a:srgbClr val="EE2A24"/>
      </a:dk2>
      <a:lt2>
        <a:srgbClr val="F6F6F6"/>
      </a:lt2>
      <a:accent1>
        <a:srgbClr val="D0011B"/>
      </a:accent1>
      <a:accent2>
        <a:srgbClr val="AFA48F"/>
      </a:accent2>
      <a:accent3>
        <a:srgbClr val="E95153"/>
      </a:accent3>
      <a:accent4>
        <a:srgbClr val="9D1F21"/>
      </a:accent4>
      <a:accent5>
        <a:srgbClr val="D7D8D7"/>
      </a:accent5>
      <a:accent6>
        <a:srgbClr val="65181B"/>
      </a:accent6>
      <a:hlink>
        <a:srgbClr val="EE2A24"/>
      </a:hlink>
      <a:folHlink>
        <a:srgbClr val="AFA48F"/>
      </a:folHlink>
    </a:clrScheme>
    <a:fontScheme name="Red Cross FA">
      <a:majorFont>
        <a:latin typeface="HelveticaNeueLT Pro 65 Md"/>
        <a:ea typeface=""/>
        <a:cs typeface=""/>
      </a:majorFont>
      <a:minorFont>
        <a:latin typeface="HelveticaNeueLT Pro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100" dirty="0" smtClean="0"/>
        </a:defPPr>
      </a:lstStyle>
    </a:txDef>
  </a:objectDefaults>
  <a:extraClrSchemeLst/>
  <a:custClrLst>
    <a:custClr name="Teacher Sand">
      <a:srgbClr val="E4D7AC"/>
    </a:custClr>
    <a:custClr name="Secondary Duck">
      <a:srgbClr val="BADDEA"/>
    </a:custClr>
    <a:custClr name="Primary Mustard">
      <a:srgbClr val="F1B13B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Blue">
      <a:srgbClr val="193351"/>
    </a:custClr>
    <a:custClr name="Secondary Grey">
      <a:srgbClr val="5C747A"/>
    </a:custClr>
    <a:custClr name="Primary Sky">
      <a:srgbClr val="158AC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Teal">
      <a:srgbClr val="2B7586"/>
    </a:custClr>
    <a:custClr name="Secondary Steel">
      <a:srgbClr val="5A98C0"/>
    </a:custClr>
    <a:custClr name="Primary Green">
      <a:srgbClr val="40A22A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Claret">
      <a:srgbClr val="7D1C23"/>
    </a:custClr>
    <a:custClr name="Secondary Dark Green">
      <a:srgbClr val="05853A"/>
    </a:custClr>
  </a:custClrLst>
  <a:extLst>
    <a:ext uri="{05A4C25C-085E-4340-85A3-A5531E510DB2}">
      <thm15:themeFamily xmlns:thm15="http://schemas.microsoft.com/office/thememl/2012/main" name="BRC_FirstAid_PowerPoint V2-1-nc-Primary.pptx" id="{0036F32F-BF86-441A-88AE-BEE03C56CB0A}" vid="{E8494D48-662F-44E1-8171-456CBDE4C9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F16E4F88797740BC41396D3B172336" ma:contentTypeVersion="13" ma:contentTypeDescription="Create a new document." ma:contentTypeScope="" ma:versionID="4a2b1d9fa51148db4fddd1d943ee5b25">
  <xsd:schema xmlns:xsd="http://www.w3.org/2001/XMLSchema" xmlns:xs="http://www.w3.org/2001/XMLSchema" xmlns:p="http://schemas.microsoft.com/office/2006/metadata/properties" xmlns:ns3="e458294b-e85a-493c-8ff7-d6ccbd4ab3b7" xmlns:ns4="35b218f6-167f-42a9-8f1d-b2e36ca36061" targetNamespace="http://schemas.microsoft.com/office/2006/metadata/properties" ma:root="true" ma:fieldsID="e5183953dab060911d27b8f7fad47156" ns3:_="" ns4:_="">
    <xsd:import namespace="e458294b-e85a-493c-8ff7-d6ccbd4ab3b7"/>
    <xsd:import namespace="35b218f6-167f-42a9-8f1d-b2e36ca36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8294b-e85a-493c-8ff7-d6ccbd4ab3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218f6-167f-42a9-8f1d-b2e36ca3606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B8F22-CDDB-4FA8-8E9C-BD439302D89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35b218f6-167f-42a9-8f1d-b2e36ca36061"/>
    <ds:schemaRef ds:uri="e458294b-e85a-493c-8ff7-d6ccbd4ab3b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CC2076-212A-4BD6-9232-FA4C1A25AE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BA3AEC-31EB-417D-8C56-1D2570EC4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58294b-e85a-493c-8ff7-d6ccbd4ab3b7"/>
    <ds:schemaRef ds:uri="35b218f6-167f-42a9-8f1d-b2e36ca36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Decision making_PowerPoint</Template>
  <TotalTime>44</TotalTime>
  <Words>110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HelveticaNeueLT Pro 45 Lt</vt:lpstr>
      <vt:lpstr>HelveticaNeueLT Pro 55 Roman</vt:lpstr>
      <vt:lpstr>HelveticaNeueLT Pro 65 Md</vt:lpstr>
      <vt:lpstr>Symbol</vt:lpstr>
      <vt:lpstr>Red Cross FA V1</vt:lpstr>
      <vt:lpstr>Group agreement.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Primary.</dc:title>
  <dc:creator>Pippa Ward</dc:creator>
  <cp:lastModifiedBy>Chloe Bruce</cp:lastModifiedBy>
  <cp:revision>11</cp:revision>
  <dcterms:created xsi:type="dcterms:W3CDTF">2019-11-14T11:27:59Z</dcterms:created>
  <dcterms:modified xsi:type="dcterms:W3CDTF">2022-02-16T16:01:39Z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2019-08-12T00:00:00Z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2019-08-12T00:00:00Z</vt:filetime>
  </property>
  <property fmtid="{D5CDD505-2E9C-101B-9397-08002B2CF9AE}" pid="5" name="ContentTypeId">
    <vt:lpwstr>0x0101002AF16E4F88797740BC41396D3B172336</vt:lpwstr>
  </property>
</Properties>
</file>