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5"/>
  </p:notesMasterIdLst>
  <p:handoutMasterIdLst>
    <p:handoutMasterId r:id="rId16"/>
  </p:handoutMasterIdLst>
  <p:sldIdLst>
    <p:sldId id="292" r:id="rId5"/>
    <p:sldId id="263" r:id="rId6"/>
    <p:sldId id="310" r:id="rId7"/>
    <p:sldId id="311" r:id="rId8"/>
    <p:sldId id="312" r:id="rId9"/>
    <p:sldId id="308" r:id="rId10"/>
    <p:sldId id="313" r:id="rId11"/>
    <p:sldId id="307" r:id="rId12"/>
    <p:sldId id="314" r:id="rId13"/>
    <p:sldId id="316" r:id="rId14"/>
  </p:sldIdLst>
  <p:sldSz cx="12192000" cy="6858000"/>
  <p:notesSz cx="16256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8F220A-2C36-E52B-3331-FF141CED7A4C}" name="Rebecca Taylor" initials="RT" userId="S::rebeccataylor@redcross.org.uk::ebf3a294-348e-4790-8c72-69a089f8e2c7" providerId="AD"/>
  <p188:author id="{80D7F220-A171-27D4-7158-240FC3F5B262}" name="Michael Meyer" initials="" userId="S::MMeyer@redcross.org.uk::debb125d-165b-4322-bd95-bd822d375237" providerId="AD"/>
  <p188:author id="{12FFC546-8D3E-A5A8-A7DF-E6FACF617A63}" name="N Trew (Intl Law - British RC)" initials="NT" userId="N Trew (Intl Law - British RC)" providerId="None"/>
  <p188:author id="{0E5B4458-146F-7CBA-716C-F429E7AEAF56}" name="Clare Stevenson" initials="CS" userId="S::ClareStevenson@redcross.org.uk::a7063c9a-49b6-4025-8264-d6fbdc81e9a0" providerId="AD"/>
  <p188:author id="{7D974C79-6F65-AAF2-328F-C597D209DF4F}" name="Becky Dawson" initials="" userId="S::RebeccaDawson@redcross.org.uk::36b2ace2-30a9-4518-aa35-e252dfc8be27" providerId="AD"/>
  <p188:author id="{E7CFC4AA-1E51-0B21-0A4D-F9638BD1F715}" name="Rebecca Taylor" initials="RT" userId="S::RebeccaTaylor@redcross.org.uk::ebf3a294-348e-4790-8c72-69a089f8e2c7" providerId="AD"/>
  <p188:author id="{A1F8EBAB-E0CB-652F-DF6A-B1C48D0B9450}" name="William Spencer" initials="WS" userId="S::WilliamSpencer@redcross.org.uk::dc8f8ff1-8897-48c8-bcb5-a556a2aa1801" providerId="AD"/>
  <p188:author id="{04428BF9-BEFE-0A6F-300F-E99339D53D34}" name="William Spencer" initials="WS" userId="S::williamspencer@redcross.org.uk::dc8f8ff1-8897-48c8-bcb5-a556a2aa18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es Dickie" initials="JD" lastIdx="6" clrIdx="0">
    <p:extLst>
      <p:ext uri="{19B8F6BF-5375-455C-9EA6-DF929625EA0E}">
        <p15:presenceInfo xmlns:p15="http://schemas.microsoft.com/office/powerpoint/2012/main" userId="S::jamesdickie@redcross.org.uk::03d257c9-0373-4ec5-aac5-0d0b999e366b" providerId="AD"/>
      </p:ext>
    </p:extLst>
  </p:cmAuthor>
  <p:cmAuthor id="2" name="Chloe Bruce" initials="CB" lastIdx="15" clrIdx="1">
    <p:extLst>
      <p:ext uri="{19B8F6BF-5375-455C-9EA6-DF929625EA0E}">
        <p15:presenceInfo xmlns:p15="http://schemas.microsoft.com/office/powerpoint/2012/main" userId="S::ChloeBruce@redcross.org.uk::cd14b7cc-a47c-4568-a7e1-17940fbf5a9f" providerId="AD"/>
      </p:ext>
    </p:extLst>
  </p:cmAuthor>
  <p:cmAuthor id="3" name="Katie Gaunt" initials="KG" lastIdx="2" clrIdx="2">
    <p:extLst>
      <p:ext uri="{19B8F6BF-5375-455C-9EA6-DF929625EA0E}">
        <p15:presenceInfo xmlns:p15="http://schemas.microsoft.com/office/powerpoint/2012/main" userId="S::kgaunt@redcross.org.uk::a60fdbe9-3125-4e3e-aebb-0d7b9485f81e" providerId="AD"/>
      </p:ext>
    </p:extLst>
  </p:cmAuthor>
  <p:cmAuthor id="4" name="Juliette Ryan" initials="JR" lastIdx="16" clrIdx="3">
    <p:extLst>
      <p:ext uri="{19B8F6BF-5375-455C-9EA6-DF929625EA0E}">
        <p15:presenceInfo xmlns:p15="http://schemas.microsoft.com/office/powerpoint/2012/main" userId="S::julietteryan@redcross.org.uk::7c8d663d-d99a-4e7c-b234-5628db6ba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A24"/>
    <a:srgbClr val="1D1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F2C32-2DF7-4D1A-84E1-661708148150}" v="20" dt="2023-10-19T15:17:54.8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Dawson" userId="36b2ace2-30a9-4518-aa35-e252dfc8be27" providerId="ADAL" clId="{403F2C32-2DF7-4D1A-84E1-661708148150}"/>
    <pc:docChg chg="custSel addSld delSld modSld sldOrd">
      <pc:chgData name="Becky Dawson" userId="36b2ace2-30a9-4518-aa35-e252dfc8be27" providerId="ADAL" clId="{403F2C32-2DF7-4D1A-84E1-661708148150}" dt="2023-10-23T09:05:32.526" v="81" actId="20577"/>
      <pc:docMkLst>
        <pc:docMk/>
      </pc:docMkLst>
      <pc:sldChg chg="modSp mod">
        <pc:chgData name="Becky Dawson" userId="36b2ace2-30a9-4518-aa35-e252dfc8be27" providerId="ADAL" clId="{403F2C32-2DF7-4D1A-84E1-661708148150}" dt="2023-10-23T09:05:32.526" v="81" actId="20577"/>
        <pc:sldMkLst>
          <pc:docMk/>
          <pc:sldMk cId="4006823782" sldId="263"/>
        </pc:sldMkLst>
        <pc:spChg chg="mod">
          <ac:chgData name="Becky Dawson" userId="36b2ace2-30a9-4518-aa35-e252dfc8be27" providerId="ADAL" clId="{403F2C32-2DF7-4D1A-84E1-661708148150}" dt="2023-10-23T09:05:32.526" v="81" actId="20577"/>
          <ac:spMkLst>
            <pc:docMk/>
            <pc:sldMk cId="4006823782" sldId="263"/>
            <ac:spMk id="2" creationId="{66BAD0A2-E1B6-4B44-9896-3F9A848B028E}"/>
          </ac:spMkLst>
        </pc:spChg>
      </pc:sldChg>
      <pc:sldChg chg="addSp delSp modSp mod delCm modCm modNotesTx">
        <pc:chgData name="Becky Dawson" userId="36b2ace2-30a9-4518-aa35-e252dfc8be27" providerId="ADAL" clId="{403F2C32-2DF7-4D1A-84E1-661708148150}" dt="2023-10-19T15:33:35.270" v="79" actId="20577"/>
        <pc:sldMkLst>
          <pc:docMk/>
          <pc:sldMk cId="4182997949" sldId="310"/>
        </pc:sldMkLst>
        <pc:picChg chg="del">
          <ac:chgData name="Becky Dawson" userId="36b2ace2-30a9-4518-aa35-e252dfc8be27" providerId="ADAL" clId="{403F2C32-2DF7-4D1A-84E1-661708148150}" dt="2023-10-19T14:59:01.826" v="41" actId="478"/>
          <ac:picMkLst>
            <pc:docMk/>
            <pc:sldMk cId="4182997949" sldId="310"/>
            <ac:picMk id="5" creationId="{121AEE34-BE25-2834-F1C9-3BCB15016FFD}"/>
          </ac:picMkLst>
        </pc:picChg>
        <pc:picChg chg="add mod modCrop">
          <ac:chgData name="Becky Dawson" userId="36b2ace2-30a9-4518-aa35-e252dfc8be27" providerId="ADAL" clId="{403F2C32-2DF7-4D1A-84E1-661708148150}" dt="2023-10-19T15:17:34.990" v="60" actId="1076"/>
          <ac:picMkLst>
            <pc:docMk/>
            <pc:sldMk cId="4182997949" sldId="310"/>
            <ac:picMk id="6" creationId="{AA732746-5E1D-B214-846F-5CBB3238938E}"/>
          </ac:picMkLst>
        </pc:picChg>
        <pc:picChg chg="add del mod">
          <ac:chgData name="Becky Dawson" userId="36b2ace2-30a9-4518-aa35-e252dfc8be27" providerId="ADAL" clId="{403F2C32-2DF7-4D1A-84E1-661708148150}" dt="2023-10-19T15:17:11.845" v="53" actId="478"/>
          <ac:picMkLst>
            <pc:docMk/>
            <pc:sldMk cId="4182997949" sldId="310"/>
            <ac:picMk id="9" creationId="{053B240E-6B05-CC9A-9148-498C1F2019E7}"/>
          </ac:picMkLst>
        </pc:picChg>
        <pc:picChg chg="del">
          <ac:chgData name="Becky Dawson" userId="36b2ace2-30a9-4518-aa35-e252dfc8be27" providerId="ADAL" clId="{403F2C32-2DF7-4D1A-84E1-661708148150}" dt="2023-10-19T14:59:02.357" v="42" actId="478"/>
          <ac:picMkLst>
            <pc:docMk/>
            <pc:sldMk cId="4182997949" sldId="310"/>
            <ac:picMk id="12" creationId="{1739CBB1-A97C-18FB-012C-2070E2F3D91D}"/>
          </ac:picMkLst>
        </pc:picChg>
        <pc:picChg chg="add mod">
          <ac:chgData name="Becky Dawson" userId="36b2ace2-30a9-4518-aa35-e252dfc8be27" providerId="ADAL" clId="{403F2C32-2DF7-4D1A-84E1-661708148150}" dt="2023-10-19T15:17:18.362" v="56" actId="1076"/>
          <ac:picMkLst>
            <pc:docMk/>
            <pc:sldMk cId="4182997949" sldId="310"/>
            <ac:picMk id="7170" creationId="{4FCB0CC1-0FD8-7FB3-E009-CD1A3FC132F8}"/>
          </ac:picMkLst>
        </pc:picChg>
        <pc:extLst>
          <p:ext xmlns:p="http://schemas.openxmlformats.org/presentationml/2006/main" uri="{D6D511B9-2390-475A-947B-AFAB55BFBCF1}">
            <pc226:cmChg xmlns:pc226="http://schemas.microsoft.com/office/powerpoint/2022/06/main/command" chg="del mod">
              <pc226:chgData name="Becky Dawson" userId="36b2ace2-30a9-4518-aa35-e252dfc8be27" providerId="ADAL" clId="{403F2C32-2DF7-4D1A-84E1-661708148150}" dt="2023-10-19T15:31:13.819" v="75"/>
              <pc2:cmMkLst xmlns:pc2="http://schemas.microsoft.com/office/powerpoint/2019/9/main/command">
                <pc:docMk/>
                <pc:sldMk cId="4182997949" sldId="310"/>
                <pc2:cmMk id="{CBB5C328-9455-4F04-A418-A5E1E3CB22A2}"/>
              </pc2:cmMkLst>
            </pc226:cmChg>
            <pc226:cmChg xmlns:pc226="http://schemas.microsoft.com/office/powerpoint/2022/06/main/command" chg="del">
              <pc226:chgData name="Becky Dawson" userId="36b2ace2-30a9-4518-aa35-e252dfc8be27" providerId="ADAL" clId="{403F2C32-2DF7-4D1A-84E1-661708148150}" dt="2023-10-19T15:30:17.725" v="70"/>
              <pc2:cmMkLst xmlns:pc2="http://schemas.microsoft.com/office/powerpoint/2019/9/main/command">
                <pc:docMk/>
                <pc:sldMk cId="4182997949" sldId="310"/>
                <pc2:cmMk id="{F13663A7-A1B4-4D82-A20A-1B9F118BE31D}"/>
              </pc2:cmMkLst>
            </pc226:cmChg>
          </p:ext>
        </pc:extLst>
      </pc:sldChg>
      <pc:sldChg chg="addSp delSp modSp mod">
        <pc:chgData name="Becky Dawson" userId="36b2ace2-30a9-4518-aa35-e252dfc8be27" providerId="ADAL" clId="{403F2C32-2DF7-4D1A-84E1-661708148150}" dt="2023-10-19T15:17:49.062" v="63"/>
        <pc:sldMkLst>
          <pc:docMk/>
          <pc:sldMk cId="2873790380" sldId="311"/>
        </pc:sldMkLst>
        <pc:picChg chg="add mod">
          <ac:chgData name="Becky Dawson" userId="36b2ace2-30a9-4518-aa35-e252dfc8be27" providerId="ADAL" clId="{403F2C32-2DF7-4D1A-84E1-661708148150}" dt="2023-10-19T15:17:49.062" v="63"/>
          <ac:picMkLst>
            <pc:docMk/>
            <pc:sldMk cId="2873790380" sldId="311"/>
            <ac:picMk id="3" creationId="{31B150ED-00BF-5662-540A-4EE302CCDB9F}"/>
          </ac:picMkLst>
        </pc:picChg>
        <pc:picChg chg="del">
          <ac:chgData name="Becky Dawson" userId="36b2ace2-30a9-4518-aa35-e252dfc8be27" providerId="ADAL" clId="{403F2C32-2DF7-4D1A-84E1-661708148150}" dt="2023-10-19T15:17:48.434" v="62" actId="478"/>
          <ac:picMkLst>
            <pc:docMk/>
            <pc:sldMk cId="2873790380" sldId="311"/>
            <ac:picMk id="6" creationId="{49B89FD5-ED76-EF38-5077-1ACDD4A0D49F}"/>
          </ac:picMkLst>
        </pc:picChg>
        <pc:picChg chg="del">
          <ac:chgData name="Becky Dawson" userId="36b2ace2-30a9-4518-aa35-e252dfc8be27" providerId="ADAL" clId="{403F2C32-2DF7-4D1A-84E1-661708148150}" dt="2023-10-19T15:17:46.725" v="61" actId="478"/>
          <ac:picMkLst>
            <pc:docMk/>
            <pc:sldMk cId="2873790380" sldId="311"/>
            <ac:picMk id="7" creationId="{B1AF3CD6-130E-068E-5053-5428C1FCF76E}"/>
          </ac:picMkLst>
        </pc:picChg>
        <pc:picChg chg="add mod">
          <ac:chgData name="Becky Dawson" userId="36b2ace2-30a9-4518-aa35-e252dfc8be27" providerId="ADAL" clId="{403F2C32-2DF7-4D1A-84E1-661708148150}" dt="2023-10-19T15:17:49.062" v="63"/>
          <ac:picMkLst>
            <pc:docMk/>
            <pc:sldMk cId="2873790380" sldId="311"/>
            <ac:picMk id="9" creationId="{0A41804C-7EF7-E1CA-AD1A-A6F7894A8EE2}"/>
          </ac:picMkLst>
        </pc:picChg>
      </pc:sldChg>
      <pc:sldChg chg="addSp delSp modSp mod">
        <pc:chgData name="Becky Dawson" userId="36b2ace2-30a9-4518-aa35-e252dfc8be27" providerId="ADAL" clId="{403F2C32-2DF7-4D1A-84E1-661708148150}" dt="2023-10-19T15:17:54.890" v="65"/>
        <pc:sldMkLst>
          <pc:docMk/>
          <pc:sldMk cId="981362025" sldId="312"/>
        </pc:sldMkLst>
        <pc:picChg chg="add mod">
          <ac:chgData name="Becky Dawson" userId="36b2ace2-30a9-4518-aa35-e252dfc8be27" providerId="ADAL" clId="{403F2C32-2DF7-4D1A-84E1-661708148150}" dt="2023-10-19T15:17:54.890" v="65"/>
          <ac:picMkLst>
            <pc:docMk/>
            <pc:sldMk cId="981362025" sldId="312"/>
            <ac:picMk id="3" creationId="{3F7BCB05-0F96-B608-92E6-F73B767FA957}"/>
          </ac:picMkLst>
        </pc:picChg>
        <pc:picChg chg="del">
          <ac:chgData name="Becky Dawson" userId="36b2ace2-30a9-4518-aa35-e252dfc8be27" providerId="ADAL" clId="{403F2C32-2DF7-4D1A-84E1-661708148150}" dt="2023-10-19T15:17:54.291" v="64" actId="478"/>
          <ac:picMkLst>
            <pc:docMk/>
            <pc:sldMk cId="981362025" sldId="312"/>
            <ac:picMk id="6" creationId="{E7335EE9-71A7-8525-BEB9-18301AC0E14C}"/>
          </ac:picMkLst>
        </pc:picChg>
        <pc:picChg chg="del">
          <ac:chgData name="Becky Dawson" userId="36b2ace2-30a9-4518-aa35-e252dfc8be27" providerId="ADAL" clId="{403F2C32-2DF7-4D1A-84E1-661708148150}" dt="2023-10-19T15:17:54.291" v="64" actId="478"/>
          <ac:picMkLst>
            <pc:docMk/>
            <pc:sldMk cId="981362025" sldId="312"/>
            <ac:picMk id="7" creationId="{A58B6B04-194C-E676-FFAC-5B4C6344C6A9}"/>
          </ac:picMkLst>
        </pc:picChg>
        <pc:picChg chg="add mod">
          <ac:chgData name="Becky Dawson" userId="36b2ace2-30a9-4518-aa35-e252dfc8be27" providerId="ADAL" clId="{403F2C32-2DF7-4D1A-84E1-661708148150}" dt="2023-10-19T15:17:54.890" v="65"/>
          <ac:picMkLst>
            <pc:docMk/>
            <pc:sldMk cId="981362025" sldId="312"/>
            <ac:picMk id="9" creationId="{D7EF38F3-720D-5DD0-46A1-BAC248136966}"/>
          </ac:picMkLst>
        </pc:picChg>
      </pc:sldChg>
      <pc:sldChg chg="modNotesTx">
        <pc:chgData name="Becky Dawson" userId="36b2ace2-30a9-4518-aa35-e252dfc8be27" providerId="ADAL" clId="{403F2C32-2DF7-4D1A-84E1-661708148150}" dt="2023-10-19T14:19:16.995" v="10"/>
        <pc:sldMkLst>
          <pc:docMk/>
          <pc:sldMk cId="2103993157" sldId="313"/>
        </pc:sldMkLst>
      </pc:sldChg>
      <pc:sldChg chg="addSp del">
        <pc:chgData name="Becky Dawson" userId="36b2ace2-30a9-4518-aa35-e252dfc8be27" providerId="ADAL" clId="{403F2C32-2DF7-4D1A-84E1-661708148150}" dt="2023-10-19T14:53:58.157" v="38" actId="47"/>
        <pc:sldMkLst>
          <pc:docMk/>
          <pc:sldMk cId="3663224699" sldId="317"/>
        </pc:sldMkLst>
        <pc:picChg chg="add">
          <ac:chgData name="Becky Dawson" userId="36b2ace2-30a9-4518-aa35-e252dfc8be27" providerId="ADAL" clId="{403F2C32-2DF7-4D1A-84E1-661708148150}" dt="2023-10-19T14:14:00.093" v="0"/>
          <ac:picMkLst>
            <pc:docMk/>
            <pc:sldMk cId="3663224699" sldId="317"/>
            <ac:picMk id="5122" creationId="{831E8C13-C79B-D91B-18D2-3C8D8115F360}"/>
          </ac:picMkLst>
        </pc:picChg>
      </pc:sldChg>
      <pc:sldChg chg="del ord">
        <pc:chgData name="Becky Dawson" userId="36b2ace2-30a9-4518-aa35-e252dfc8be27" providerId="ADAL" clId="{403F2C32-2DF7-4D1A-84E1-661708148150}" dt="2023-10-19T14:53:54.947" v="35" actId="47"/>
        <pc:sldMkLst>
          <pc:docMk/>
          <pc:sldMk cId="3375268507" sldId="318"/>
        </pc:sldMkLst>
      </pc:sldChg>
      <pc:sldChg chg="del ord">
        <pc:chgData name="Becky Dawson" userId="36b2ace2-30a9-4518-aa35-e252dfc8be27" providerId="ADAL" clId="{403F2C32-2DF7-4D1A-84E1-661708148150}" dt="2023-10-19T14:53:55.941" v="36" actId="47"/>
        <pc:sldMkLst>
          <pc:docMk/>
          <pc:sldMk cId="3184482015" sldId="319"/>
        </pc:sldMkLst>
      </pc:sldChg>
      <pc:sldChg chg="del ord">
        <pc:chgData name="Becky Dawson" userId="36b2ace2-30a9-4518-aa35-e252dfc8be27" providerId="ADAL" clId="{403F2C32-2DF7-4D1A-84E1-661708148150}" dt="2023-10-19T14:53:57.485" v="37" actId="47"/>
        <pc:sldMkLst>
          <pc:docMk/>
          <pc:sldMk cId="2449418878" sldId="320"/>
        </pc:sldMkLst>
      </pc:sldChg>
      <pc:sldChg chg="del">
        <pc:chgData name="Becky Dawson" userId="36b2ace2-30a9-4518-aa35-e252dfc8be27" providerId="ADAL" clId="{403F2C32-2DF7-4D1A-84E1-661708148150}" dt="2023-10-19T14:53:58.805" v="39" actId="47"/>
        <pc:sldMkLst>
          <pc:docMk/>
          <pc:sldMk cId="1688191635" sldId="321"/>
        </pc:sldMkLst>
      </pc:sldChg>
      <pc:sldChg chg="addSp delSp modSp new del mod">
        <pc:chgData name="Becky Dawson" userId="36b2ace2-30a9-4518-aa35-e252dfc8be27" providerId="ADAL" clId="{403F2C32-2DF7-4D1A-84E1-661708148150}" dt="2023-10-19T14:53:59.358" v="40" actId="47"/>
        <pc:sldMkLst>
          <pc:docMk/>
          <pc:sldMk cId="3309931984" sldId="322"/>
        </pc:sldMkLst>
        <pc:spChg chg="del">
          <ac:chgData name="Becky Dawson" userId="36b2ace2-30a9-4518-aa35-e252dfc8be27" providerId="ADAL" clId="{403F2C32-2DF7-4D1A-84E1-661708148150}" dt="2023-10-19T14:14:26.413" v="2" actId="478"/>
          <ac:spMkLst>
            <pc:docMk/>
            <pc:sldMk cId="3309931984" sldId="322"/>
            <ac:spMk id="2" creationId="{AD6D2A2B-99BB-C749-20A6-1109B5EFBE70}"/>
          </ac:spMkLst>
        </pc:spChg>
        <pc:spChg chg="del">
          <ac:chgData name="Becky Dawson" userId="36b2ace2-30a9-4518-aa35-e252dfc8be27" providerId="ADAL" clId="{403F2C32-2DF7-4D1A-84E1-661708148150}" dt="2023-10-19T14:14:28.180" v="4" actId="478"/>
          <ac:spMkLst>
            <pc:docMk/>
            <pc:sldMk cId="3309931984" sldId="322"/>
            <ac:spMk id="3" creationId="{C88EF355-FAB1-C753-834D-F4D22901E008}"/>
          </ac:spMkLst>
        </pc:spChg>
        <pc:spChg chg="del mod">
          <ac:chgData name="Becky Dawson" userId="36b2ace2-30a9-4518-aa35-e252dfc8be27" providerId="ADAL" clId="{403F2C32-2DF7-4D1A-84E1-661708148150}" dt="2023-10-19T14:14:30.994" v="6" actId="478"/>
          <ac:spMkLst>
            <pc:docMk/>
            <pc:sldMk cId="3309931984" sldId="322"/>
            <ac:spMk id="4" creationId="{449EABDC-43E7-7630-7779-6B4A1C77E1DF}"/>
          </ac:spMkLst>
        </pc:spChg>
        <pc:spChg chg="del">
          <ac:chgData name="Becky Dawson" userId="36b2ace2-30a9-4518-aa35-e252dfc8be27" providerId="ADAL" clId="{403F2C32-2DF7-4D1A-84E1-661708148150}" dt="2023-10-19T14:14:27.319" v="3" actId="478"/>
          <ac:spMkLst>
            <pc:docMk/>
            <pc:sldMk cId="3309931984" sldId="322"/>
            <ac:spMk id="5" creationId="{85D112E7-9001-1B63-7A85-6B838290CB58}"/>
          </ac:spMkLst>
        </pc:spChg>
        <pc:picChg chg="add mod">
          <ac:chgData name="Becky Dawson" userId="36b2ace2-30a9-4518-aa35-e252dfc8be27" providerId="ADAL" clId="{403F2C32-2DF7-4D1A-84E1-661708148150}" dt="2023-10-19T14:44:12.526" v="34" actId="14100"/>
          <ac:picMkLst>
            <pc:docMk/>
            <pc:sldMk cId="3309931984" sldId="322"/>
            <ac:picMk id="6" creationId="{7FC6B8EC-CFA0-D981-89FC-B8243998BDCE}"/>
          </ac:picMkLst>
        </pc:picChg>
      </pc:sldChg>
      <pc:sldChg chg="addSp delSp modSp new del mod">
        <pc:chgData name="Becky Dawson" userId="36b2ace2-30a9-4518-aa35-e252dfc8be27" providerId="ADAL" clId="{403F2C32-2DF7-4D1A-84E1-661708148150}" dt="2023-10-19T15:19:24.227" v="67" actId="47"/>
        <pc:sldMkLst>
          <pc:docMk/>
          <pc:sldMk cId="1749798367" sldId="323"/>
        </pc:sldMkLst>
        <pc:spChg chg="del">
          <ac:chgData name="Becky Dawson" userId="36b2ace2-30a9-4518-aa35-e252dfc8be27" providerId="ADAL" clId="{403F2C32-2DF7-4D1A-84E1-661708148150}" dt="2023-10-19T14:43:19.137" v="30" actId="478"/>
          <ac:spMkLst>
            <pc:docMk/>
            <pc:sldMk cId="1749798367" sldId="323"/>
            <ac:spMk id="2" creationId="{9AA595A7-8C6C-2F1D-C631-AAD9879DC76F}"/>
          </ac:spMkLst>
        </pc:spChg>
        <pc:picChg chg="add mod">
          <ac:chgData name="Becky Dawson" userId="36b2ace2-30a9-4518-aa35-e252dfc8be27" providerId="ADAL" clId="{403F2C32-2DF7-4D1A-84E1-661708148150}" dt="2023-10-19T14:43:55.329" v="33" actId="14100"/>
          <ac:picMkLst>
            <pc:docMk/>
            <pc:sldMk cId="1749798367" sldId="323"/>
            <ac:picMk id="6" creationId="{3A15E3A9-6BD5-E64B-8A3B-5CE70F5C66FD}"/>
          </ac:picMkLst>
        </pc:picChg>
        <pc:picChg chg="add mod">
          <ac:chgData name="Becky Dawson" userId="36b2ace2-30a9-4518-aa35-e252dfc8be27" providerId="ADAL" clId="{403F2C32-2DF7-4D1A-84E1-661708148150}" dt="2023-10-19T14:43:30.801" v="31" actId="14100"/>
          <ac:picMkLst>
            <pc:docMk/>
            <pc:sldMk cId="1749798367" sldId="323"/>
            <ac:picMk id="6146" creationId="{338B707D-3641-7E19-8FA3-F7F56ECA80D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35D290-0E52-4C9C-A736-D03C7571E69A}"/>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D411224-2F83-4929-9AFF-E602F5603DE2}"/>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E09F8658-579A-4484-86D4-6F08C2A03338}" type="datetimeFigureOut">
              <a:rPr lang="en-GB" smtClean="0"/>
              <a:t>23/10/2023</a:t>
            </a:fld>
            <a:endParaRPr lang="en-GB"/>
          </a:p>
        </p:txBody>
      </p:sp>
      <p:sp>
        <p:nvSpPr>
          <p:cNvPr id="4" name="Footer Placeholder 3">
            <a:extLst>
              <a:ext uri="{FF2B5EF4-FFF2-40B4-BE49-F238E27FC236}">
                <a16:creationId xmlns:a16="http://schemas.microsoft.com/office/drawing/2014/main" id="{55553D47-9F11-4F79-A547-6B19A16985A8}"/>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EBD3E1A-08D3-477C-A943-3CF109F4416B}"/>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4D7E15F0-E297-458E-B5C7-303C8BB2551B}" type="slidenum">
              <a:rPr lang="en-GB" smtClean="0"/>
              <a:t>‹#›</a:t>
            </a:fld>
            <a:endParaRPr lang="en-GB"/>
          </a:p>
        </p:txBody>
      </p:sp>
    </p:spTree>
    <p:extLst>
      <p:ext uri="{BB962C8B-B14F-4D97-AF65-F5344CB8AC3E}">
        <p14:creationId xmlns:p14="http://schemas.microsoft.com/office/powerpoint/2010/main" val="2413118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4E092205-E3CE-4B42-907A-C3BB5D21EF03}" type="datetimeFigureOut">
              <a:rPr lang="en-GB" smtClean="0"/>
              <a:t>23/10/2023</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3908070E-2810-4E5C-83CC-655FBDA01363}" type="slidenum">
              <a:rPr lang="en-GB" smtClean="0"/>
              <a:t>‹#›</a:t>
            </a:fld>
            <a:endParaRPr lang="en-GB"/>
          </a:p>
        </p:txBody>
      </p:sp>
    </p:spTree>
    <p:extLst>
      <p:ext uri="{BB962C8B-B14F-4D97-AF65-F5344CB8AC3E}">
        <p14:creationId xmlns:p14="http://schemas.microsoft.com/office/powerpoint/2010/main" val="13031725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a:t>
            </a:fld>
            <a:endParaRPr lang="en-GB"/>
          </a:p>
        </p:txBody>
      </p:sp>
    </p:spTree>
    <p:extLst>
      <p:ext uri="{BB962C8B-B14F-4D97-AF65-F5344CB8AC3E}">
        <p14:creationId xmlns:p14="http://schemas.microsoft.com/office/powerpoint/2010/main" val="84674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If this slide does not play correctly, the video can be accessed at: https://youtu.be/HwpzzAefx9M </a:t>
            </a:r>
          </a:p>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10</a:t>
            </a:fld>
            <a:endParaRPr lang="en-GB"/>
          </a:p>
        </p:txBody>
      </p:sp>
    </p:spTree>
    <p:extLst>
      <p:ext uri="{BB962C8B-B14F-4D97-AF65-F5344CB8AC3E}">
        <p14:creationId xmlns:p14="http://schemas.microsoft.com/office/powerpoint/2010/main" val="67391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Rules of war are also known as International Humanitarian Law (IHL). They are summarised below. Alternatively, you can watch the animated video on slide 10 or use the URL here -  https://youtu.be/HwpzzAefx9M </a:t>
            </a:r>
          </a:p>
          <a:p>
            <a:endParaRPr lang="en-GB"/>
          </a:p>
          <a:p>
            <a:pPr marL="742950" lvl="1" indent="-285750" algn="l">
              <a:buFont typeface="+mj-lt"/>
              <a:buAutoNum type="arabicPeriod"/>
            </a:pPr>
            <a:r>
              <a:rPr lang="en-GB" b="0" i="0">
                <a:solidFill>
                  <a:srgbClr val="333333"/>
                </a:solidFill>
                <a:effectLst/>
                <a:latin typeface="Merriweather" panose="00000500000000000000" pitchFamily="2" charset="0"/>
              </a:rPr>
              <a:t>Protect those who are not fighting, such as civilians, medical personnel or aid workers.</a:t>
            </a:r>
          </a:p>
          <a:p>
            <a:pPr marL="742950" lvl="1" indent="-285750" algn="l">
              <a:buFont typeface="+mj-lt"/>
              <a:buAutoNum type="arabicPeriod"/>
            </a:pPr>
            <a:r>
              <a:rPr lang="en-GB" b="0" i="0">
                <a:solidFill>
                  <a:srgbClr val="333333"/>
                </a:solidFill>
                <a:effectLst/>
                <a:latin typeface="Merriweather" panose="00000500000000000000" pitchFamily="2" charset="0"/>
              </a:rPr>
              <a:t>Protect those who are no longer able to fight, like an injured soldier or a prisoner.</a:t>
            </a:r>
          </a:p>
          <a:p>
            <a:pPr marL="742950" lvl="1" indent="-285750" algn="l">
              <a:buFont typeface="+mj-lt"/>
              <a:buAutoNum type="arabicPeriod"/>
            </a:pPr>
            <a:r>
              <a:rPr lang="en-GB" b="0" i="0">
                <a:solidFill>
                  <a:srgbClr val="333333"/>
                </a:solidFill>
                <a:effectLst/>
                <a:latin typeface="Merriweather" panose="00000500000000000000" pitchFamily="2" charset="0"/>
              </a:rPr>
              <a:t>Prohibit directly targeting civilians. </a:t>
            </a:r>
          </a:p>
          <a:p>
            <a:pPr marL="742950" lvl="1" indent="-285750" algn="l">
              <a:buFont typeface="+mj-lt"/>
              <a:buAutoNum type="arabicPeriod"/>
            </a:pPr>
            <a:r>
              <a:rPr lang="en-GB" b="0" i="0">
                <a:solidFill>
                  <a:srgbClr val="333333"/>
                </a:solidFill>
                <a:effectLst/>
                <a:latin typeface="Merriweather" panose="00000500000000000000" pitchFamily="2" charset="0"/>
              </a:rPr>
              <a:t>Recognise that civilians should be protected from the dangers of war and receive the help they need. Every possible care must be taken to avoid harming them or their houses, or destroying their means of survival, such as water sources, crops, livestock, etc.</a:t>
            </a:r>
          </a:p>
          <a:p>
            <a:pPr marL="742950" lvl="1" indent="-285750" algn="l">
              <a:buFont typeface="+mj-lt"/>
              <a:buAutoNum type="arabicPeriod"/>
            </a:pPr>
            <a:r>
              <a:rPr lang="en-GB" b="0" i="0">
                <a:solidFill>
                  <a:srgbClr val="333333"/>
                </a:solidFill>
                <a:effectLst/>
                <a:latin typeface="Merriweather" panose="00000500000000000000" pitchFamily="2" charset="0"/>
              </a:rPr>
              <a:t>The sick and wounded should be cared for, regardless of whose side they are on.</a:t>
            </a:r>
          </a:p>
          <a:p>
            <a:pPr marL="742950" lvl="1" indent="-285750" algn="l">
              <a:buFont typeface="+mj-lt"/>
              <a:buAutoNum type="arabicPeriod"/>
            </a:pPr>
            <a:r>
              <a:rPr lang="en-GB" b="0" i="0">
                <a:solidFill>
                  <a:srgbClr val="333333"/>
                </a:solidFill>
                <a:effectLst/>
                <a:latin typeface="Merriweather" panose="00000500000000000000" pitchFamily="2" charset="0"/>
              </a:rPr>
              <a:t>Medical workers, medical vehicles and hospitals should not be attacked.</a:t>
            </a:r>
          </a:p>
          <a:p>
            <a:pPr marL="742950" lvl="1" indent="-285750" algn="l">
              <a:buFont typeface="+mj-lt"/>
              <a:buAutoNum type="arabicPeriod"/>
            </a:pPr>
            <a:r>
              <a:rPr lang="en-GB" b="0" i="0" u="none" strike="noStrike">
                <a:solidFill>
                  <a:srgbClr val="333333"/>
                </a:solidFill>
                <a:effectLst/>
                <a:latin typeface="Merriweather" panose="00000500000000000000" pitchFamily="2" charset="0"/>
              </a:rPr>
              <a:t>T</a:t>
            </a:r>
            <a:r>
              <a:rPr lang="en-GB" b="0" i="0" u="none" strike="noStrike">
                <a:solidFill>
                  <a:schemeClr val="tx1"/>
                </a:solidFill>
                <a:effectLst/>
                <a:latin typeface="Merriweather" panose="00000500000000000000" pitchFamily="2" charset="0"/>
              </a:rPr>
              <a:t>orture</a:t>
            </a:r>
            <a:r>
              <a:rPr lang="en-GB" b="0" i="0" u="none">
                <a:solidFill>
                  <a:schemeClr val="tx1"/>
                </a:solidFill>
                <a:effectLst/>
                <a:latin typeface="Merriweather" panose="00000500000000000000" pitchFamily="2" charset="0"/>
              </a:rPr>
              <a:t> </a:t>
            </a:r>
            <a:r>
              <a:rPr lang="en-GB" b="0" i="0">
                <a:solidFill>
                  <a:srgbClr val="333333"/>
                </a:solidFill>
                <a:effectLst/>
                <a:latin typeface="Merriweather" panose="00000500000000000000" pitchFamily="2" charset="0"/>
              </a:rPr>
              <a:t>and degrading treatment of prisoners is prohibited.</a:t>
            </a:r>
          </a:p>
          <a:p>
            <a:pPr marL="742950" lvl="1" indent="-285750" algn="l">
              <a:buFont typeface="+mj-lt"/>
              <a:buAutoNum type="arabicPeriod"/>
            </a:pPr>
            <a:r>
              <a:rPr lang="en-GB" b="0" i="0">
                <a:solidFill>
                  <a:srgbClr val="333333"/>
                </a:solidFill>
                <a:effectLst/>
                <a:latin typeface="Merriweather" panose="00000500000000000000" pitchFamily="2" charset="0"/>
              </a:rPr>
              <a:t>Prisoners of war and detainees must be treated humanely and be allowed to communicate with their loved ones.</a:t>
            </a:r>
          </a:p>
          <a:p>
            <a:pPr marL="742950" lvl="1" indent="-285750" algn="l">
              <a:buFont typeface="+mj-lt"/>
              <a:buAutoNum type="arabicPeriod"/>
            </a:pPr>
            <a:r>
              <a:rPr lang="en-GB" b="0" i="0">
                <a:solidFill>
                  <a:srgbClr val="333333"/>
                </a:solidFill>
                <a:effectLst/>
                <a:latin typeface="Merriweather" panose="00000500000000000000" pitchFamily="2" charset="0"/>
              </a:rPr>
              <a:t>There are limits on the weapons and tactics that can be used in war in order to avoid unnecessary suffering.</a:t>
            </a:r>
          </a:p>
          <a:p>
            <a:pPr marL="742950" lvl="1" indent="-285750" algn="l">
              <a:buFont typeface="+mj-lt"/>
              <a:buAutoNum type="arabicPeriod"/>
            </a:pPr>
            <a:r>
              <a:rPr lang="en-GB" b="0" i="0">
                <a:solidFill>
                  <a:srgbClr val="333333"/>
                </a:solidFill>
                <a:effectLst/>
                <a:latin typeface="Merriweather" panose="00000500000000000000" pitchFamily="2" charset="0"/>
              </a:rPr>
              <a:t>Rape or other forms of sexual violence are prohibited.</a:t>
            </a:r>
          </a:p>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2</a:t>
            </a:fld>
            <a:endParaRPr lang="en-GB"/>
          </a:p>
        </p:txBody>
      </p:sp>
    </p:spTree>
    <p:extLst>
      <p:ext uri="{BB962C8B-B14F-4D97-AF65-F5344CB8AC3E}">
        <p14:creationId xmlns:p14="http://schemas.microsoft.com/office/powerpoint/2010/main" val="27380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 learners the opportunity to guess who the people may be, why they are there and what they may be doing.</a:t>
            </a:r>
          </a:p>
          <a:p>
            <a:endParaRPr lang="en-GB"/>
          </a:p>
          <a:p>
            <a:r>
              <a:rPr lang="en-GB" b="1"/>
              <a:t>Extra notes:</a:t>
            </a:r>
          </a:p>
          <a:p>
            <a:pPr algn="l">
              <a:buFont typeface="Arial" panose="020B0604020202020204" pitchFamily="34" charset="0"/>
              <a:buNone/>
            </a:pPr>
            <a:r>
              <a:rPr lang="en-GB"/>
              <a:t>There has been an ongoing conflict in Israel and the Occupied Palestinian Territory for many years. On Saturday 7</a:t>
            </a:r>
            <a:r>
              <a:rPr lang="en-GB" baseline="30000"/>
              <a:t>th</a:t>
            </a:r>
            <a:r>
              <a:rPr lang="en-GB"/>
              <a:t> October the conflict escalated around the border between Israel and Gaza. </a:t>
            </a:r>
            <a:r>
              <a:rPr lang="en-GB" b="0" i="0">
                <a:solidFill>
                  <a:srgbClr val="262626"/>
                </a:solidFill>
                <a:effectLst/>
                <a:latin typeface="Montserrat" panose="00000500000000000000" pitchFamily="2" charset="0"/>
              </a:rPr>
              <a:t>Reports suggest that as of 19</a:t>
            </a:r>
            <a:r>
              <a:rPr lang="en-GB" b="0" i="0" baseline="30000">
                <a:solidFill>
                  <a:srgbClr val="262626"/>
                </a:solidFill>
                <a:effectLst/>
                <a:latin typeface="Montserrat" panose="00000500000000000000" pitchFamily="2" charset="0"/>
              </a:rPr>
              <a:t>th</a:t>
            </a:r>
            <a:r>
              <a:rPr lang="en-GB" b="0" i="0">
                <a:solidFill>
                  <a:srgbClr val="262626"/>
                </a:solidFill>
                <a:effectLst/>
                <a:latin typeface="Montserrat" panose="00000500000000000000" pitchFamily="2" charset="0"/>
              </a:rPr>
              <a:t> October 2023, over 4,100 people have been killed in Israel and the Gaza Strip, with thousands more injured.</a:t>
            </a:r>
          </a:p>
          <a:p>
            <a:pPr algn="l">
              <a:buFont typeface="Arial" panose="020B0604020202020204" pitchFamily="34" charset="0"/>
              <a:buNone/>
            </a:pPr>
            <a:endParaRPr lang="en-GB" b="0" i="0">
              <a:solidFill>
                <a:srgbClr val="262626"/>
              </a:solidFill>
              <a:effectLst/>
              <a:latin typeface="Montserrat" panose="00000500000000000000" pitchFamily="2" charset="0"/>
            </a:endParaRPr>
          </a:p>
          <a:p>
            <a:pPr algn="l"/>
            <a:r>
              <a:rPr lang="en-GB" b="0" i="0">
                <a:solidFill>
                  <a:srgbClr val="262626"/>
                </a:solidFill>
                <a:effectLst/>
                <a:latin typeface="Montserrat" panose="00000500000000000000" pitchFamily="2" charset="0"/>
              </a:rPr>
              <a:t>The International Red Cross and Red Crescent Movement is responding to the crisis through the International Committee of the Red Cross (ICRC) and National Societies in the region.  Pictured here are paramedic teams from two National Societies: Magen David Adom (Red Star of David) in Israel (left) and the Palestine Red Crescent Society (right).  </a:t>
            </a:r>
          </a:p>
          <a:p>
            <a:pPr algn="l"/>
            <a:endParaRPr lang="en-GB" b="0" i="0">
              <a:solidFill>
                <a:srgbClr val="262626"/>
              </a:solidFill>
              <a:effectLst/>
              <a:latin typeface="Montserrat" panose="00000500000000000000" pitchFamily="2" charset="0"/>
            </a:endParaRPr>
          </a:p>
          <a:p>
            <a:pPr algn="l"/>
            <a:r>
              <a:rPr lang="en-GB" b="0" i="0">
                <a:solidFill>
                  <a:srgbClr val="262626"/>
                </a:solidFill>
                <a:effectLst/>
                <a:latin typeface="Montserrat" panose="00000500000000000000" pitchFamily="2" charset="0"/>
              </a:rPr>
              <a:t>Teams were already on the ground when the conflict escalated and have been responding to urgent humanitarian needs with vital aid and support, including providing first aid, ambulances, and medical support to all sides.</a:t>
            </a:r>
          </a:p>
          <a:p>
            <a:endParaRPr lang="en-GB"/>
          </a:p>
          <a:p>
            <a:pPr marL="0" marR="0" lvl="0" indent="0" algn="l" defTabSz="685800" rtl="0" eaLnBrk="1" fontAlgn="auto" latinLnBrk="0" hangingPunct="1">
              <a:lnSpc>
                <a:spcPct val="100000"/>
              </a:lnSpc>
              <a:spcBef>
                <a:spcPts val="0"/>
              </a:spcBef>
              <a:spcAft>
                <a:spcPts val="0"/>
              </a:spcAft>
              <a:buClrTx/>
              <a:buSzTx/>
              <a:buFontTx/>
              <a:buNone/>
              <a:tabLst/>
              <a:defRPr/>
            </a:pPr>
            <a:r>
              <a:rPr lang="en-GB" b="0" i="0">
                <a:solidFill>
                  <a:srgbClr val="262626"/>
                </a:solidFill>
                <a:effectLst/>
                <a:latin typeface="Montserrat" panose="00000500000000000000" pitchFamily="2" charset="0"/>
              </a:rPr>
              <a:t>Both photographs were taken during the recent escalation in hostilities.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0" i="0">
              <a:solidFill>
                <a:srgbClr val="262626"/>
              </a:solidFill>
              <a:effectLst/>
              <a:latin typeface="Montserrat" panose="000005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b="0" i="0">
                <a:solidFill>
                  <a:srgbClr val="262626"/>
                </a:solidFill>
                <a:effectLst/>
                <a:latin typeface="Montserrat" panose="00000500000000000000" pitchFamily="2" charset="0"/>
              </a:rPr>
              <a:t>Photo credit: </a:t>
            </a:r>
            <a:r>
              <a:rPr lang="en-GB" b="0" i="0">
                <a:solidFill>
                  <a:srgbClr val="474747"/>
                </a:solidFill>
                <a:effectLst/>
                <a:latin typeface="Arial" panose="020B0604020202020204" pitchFamily="34" charset="0"/>
              </a:rPr>
              <a:t>Magen David Adom (left); Palestine Red Crescent Society (right)</a:t>
            </a:r>
            <a:endParaRPr lang="en-GB" b="0" i="0">
              <a:solidFill>
                <a:srgbClr val="262626"/>
              </a:solidFill>
              <a:effectLst/>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3908070E-2810-4E5C-83CC-655FBDA01363}" type="slidenum">
              <a:rPr lang="en-GB" smtClean="0"/>
              <a:t>3</a:t>
            </a:fld>
            <a:endParaRPr lang="en-GB"/>
          </a:p>
        </p:txBody>
      </p:sp>
    </p:spTree>
    <p:extLst>
      <p:ext uri="{BB962C8B-B14F-4D97-AF65-F5344CB8AC3E}">
        <p14:creationId xmlns:p14="http://schemas.microsoft.com/office/powerpoint/2010/main" val="292371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262626"/>
                </a:solidFill>
                <a:effectLst/>
                <a:latin typeface="Montserrat" panose="00000500000000000000" pitchFamily="2" charset="0"/>
              </a:rPr>
              <a:t>Mission of the International Red Cross and Red Crescent Movement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a:p>
          <a:p>
            <a:pPr marL="0" marR="0" lvl="0" indent="0" algn="l" defTabSz="685800" rtl="0" eaLnBrk="1" fontAlgn="auto" latinLnBrk="0" hangingPunct="1">
              <a:lnSpc>
                <a:spcPct val="100000"/>
              </a:lnSpc>
              <a:spcBef>
                <a:spcPts val="0"/>
              </a:spcBef>
              <a:spcAft>
                <a:spcPts val="0"/>
              </a:spcAft>
              <a:buClrTx/>
              <a:buSzTx/>
              <a:buFontTx/>
              <a:buNone/>
              <a:tabLst/>
              <a:defRPr/>
            </a:pPr>
            <a:r>
              <a:rPr lang="en-GB"/>
              <a:t>The mission of the Movement is “to prevent and alleviate human suffering wherever it may be found, to protect life and health and ensure respect for the human being, in particular in times of armed conflict and other emergencies, to work for the prevention of disease and for the promotion of health and social welfare, to encourage voluntary service and a constant readiness to give help by the members of the Movement, and a universal sense of solidarity towards all those in need of its protection and assistance.”</a:t>
            </a:r>
            <a:endParaRPr lang="en-GB" b="0" i="0">
              <a:solidFill>
                <a:srgbClr val="333333"/>
              </a:solidFill>
              <a:effectLst/>
              <a:latin typeface="Merriweather" panose="00000500000000000000" pitchFamily="2" charset="0"/>
            </a:endParaRPr>
          </a:p>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4</a:t>
            </a:fld>
            <a:endParaRPr lang="en-GB"/>
          </a:p>
        </p:txBody>
      </p:sp>
    </p:spTree>
    <p:extLst>
      <p:ext uri="{BB962C8B-B14F-4D97-AF65-F5344CB8AC3E}">
        <p14:creationId xmlns:p14="http://schemas.microsoft.com/office/powerpoint/2010/main" val="43409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900" b="0" i="0">
                <a:solidFill>
                  <a:srgbClr val="262626"/>
                </a:solidFill>
                <a:effectLst/>
                <a:latin typeface="+mn-lt"/>
              </a:rPr>
              <a:t>Magen David Adom in Israel, the Palestine Red Crescent Society and the International Committee of the Red Cross were already present in the region before the recent escalation in violence. </a:t>
            </a:r>
          </a:p>
          <a:p>
            <a:pPr algn="l"/>
            <a:endParaRPr lang="en-GB" sz="900" b="0" i="0">
              <a:solidFill>
                <a:srgbClr val="262626"/>
              </a:solidFill>
              <a:effectLst/>
              <a:latin typeface="+mn-lt"/>
            </a:endParaRPr>
          </a:p>
          <a:p>
            <a:pPr algn="l"/>
            <a:r>
              <a:rPr lang="en-GB" sz="900" b="0" i="0">
                <a:solidFill>
                  <a:srgbClr val="262626"/>
                </a:solidFill>
                <a:effectLst/>
                <a:latin typeface="+mn-lt"/>
              </a:rPr>
              <a:t>They responded immediately and teams are continuing to help people. </a:t>
            </a:r>
          </a:p>
          <a:p>
            <a:pPr algn="l"/>
            <a:endParaRPr lang="en-GB" sz="900" b="0" i="0">
              <a:solidFill>
                <a:srgbClr val="262626"/>
              </a:solidFill>
              <a:effectLst/>
              <a:latin typeface="+mn-lt"/>
            </a:endParaRPr>
          </a:p>
          <a:p>
            <a:pPr algn="l"/>
            <a:r>
              <a:rPr lang="en-GB" sz="900" b="0" i="0">
                <a:solidFill>
                  <a:srgbClr val="262626"/>
                </a:solidFill>
                <a:effectLst/>
                <a:latin typeface="+mn-lt"/>
              </a:rPr>
              <a:t>Even so, sadly, first responders from both Magen David Adom and the Palestine Red Crescent have lost their lives while carrying out their work. </a:t>
            </a:r>
          </a:p>
          <a:p>
            <a:pPr algn="l"/>
            <a:endParaRPr lang="en-GB" sz="900" b="1" i="0">
              <a:solidFill>
                <a:srgbClr val="262626"/>
              </a:solidFill>
              <a:effectLst/>
              <a:latin typeface="+mn-lt"/>
            </a:endParaRPr>
          </a:p>
          <a:p>
            <a:r>
              <a:rPr lang="en-GB" sz="900" b="1">
                <a:latin typeface="+mn-lt"/>
              </a:rPr>
              <a:t>What is International Humanitarian Law? </a:t>
            </a:r>
          </a:p>
          <a:p>
            <a:endParaRPr lang="en-GB" sz="900">
              <a:latin typeface="+mn-lt"/>
            </a:endParaRPr>
          </a:p>
          <a:p>
            <a:r>
              <a:rPr lang="en-GB" sz="900" b="0" i="0">
                <a:solidFill>
                  <a:srgbClr val="262626"/>
                </a:solidFill>
                <a:effectLst/>
                <a:latin typeface="+mn-lt"/>
              </a:rPr>
              <a:t>International Humanitarian Law (IHL), known informally as the ‘rules of war’, limits the suffering caused by armed conflict. It protects individuals who are not (or are no longer) participating in the fight and restricts the means and methods of warfare.</a:t>
            </a:r>
          </a:p>
          <a:p>
            <a:endParaRPr lang="en-GB" sz="900">
              <a:latin typeface="+mn-lt"/>
            </a:endParaRPr>
          </a:p>
          <a:p>
            <a:r>
              <a:rPr lang="en-GB" sz="900" b="1">
                <a:latin typeface="+mn-lt"/>
              </a:rPr>
              <a:t>What do the rules of war say about wounded people and medics? </a:t>
            </a:r>
          </a:p>
          <a:p>
            <a:endParaRPr lang="en-GB" sz="900" b="0" i="0">
              <a:solidFill>
                <a:srgbClr val="262626"/>
              </a:solidFill>
              <a:effectLst/>
              <a:latin typeface="+mn-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a:solidFill>
                  <a:srgbClr val="262626"/>
                </a:solidFill>
                <a:effectLst/>
                <a:latin typeface="+mn-lt"/>
              </a:rPr>
              <a:t>It is forbidden to attack an enemy fighter who is no longer in the fight owing to injury or sickness.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a:solidFill>
                <a:srgbClr val="262626"/>
              </a:solidFill>
              <a:effectLst/>
              <a:latin typeface="+mn-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a:solidFill>
                  <a:srgbClr val="262626"/>
                </a:solidFill>
                <a:effectLst/>
                <a:latin typeface="+mn-lt"/>
              </a:rPr>
              <a:t>The wounded and sick should be collected and cared for.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a:solidFill>
                <a:srgbClr val="262626"/>
              </a:solidFill>
              <a:effectLst/>
              <a:latin typeface="+mn-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a:solidFill>
                  <a:srgbClr val="262626"/>
                </a:solidFill>
                <a:effectLst/>
                <a:latin typeface="+mn-lt"/>
              </a:rPr>
              <a:t>Medics and other healthcare professionals must care for the sick and wounded impartially – this means they must give care based on medical need alone.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a:solidFill>
                <a:srgbClr val="262626"/>
              </a:solidFill>
              <a:effectLst/>
              <a:latin typeface="+mn-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a:solidFill>
                  <a:srgbClr val="262626"/>
                </a:solidFill>
                <a:effectLst/>
                <a:latin typeface="+mn-lt"/>
              </a:rPr>
              <a:t>Medical personnel, facilities, transports and equipment should be protected. </a:t>
            </a:r>
            <a:r>
              <a:rPr lang="en-GB" sz="900" b="0" i="0" kern="1200">
                <a:solidFill>
                  <a:srgbClr val="262626"/>
                </a:solidFill>
                <a:effectLst/>
                <a:latin typeface="+mn-lt"/>
                <a:ea typeface="+mn-ea"/>
                <a:cs typeface="+mn-cs"/>
              </a:rPr>
              <a:t>The emblem of the red cross, red crescent, and red crystal are the visible signs </a:t>
            </a:r>
            <a:r>
              <a:rPr lang="en-GB" sz="900" b="0" i="0">
                <a:solidFill>
                  <a:srgbClr val="262626"/>
                </a:solidFill>
                <a:effectLst/>
                <a:latin typeface="+mn-lt"/>
              </a:rPr>
              <a:t>of such protection and must be respected.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a:solidFill>
                <a:srgbClr val="262626"/>
              </a:solidFill>
              <a:effectLst/>
              <a:latin typeface="+mn-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a:solidFill>
                  <a:srgbClr val="262626"/>
                </a:solidFill>
                <a:effectLst/>
                <a:latin typeface="+mn-lt"/>
              </a:rPr>
              <a:t>Medics should be permitted to go where they are needed most and not targeted or harassed as they perform their life-saving work. </a:t>
            </a:r>
          </a:p>
          <a:p>
            <a:pPr algn="l"/>
            <a:endParaRPr lang="en-GB" sz="900" b="0" i="0">
              <a:solidFill>
                <a:srgbClr val="262626"/>
              </a:solidFill>
              <a:effectLst/>
              <a:latin typeface="+mn-lt"/>
            </a:endParaRPr>
          </a:p>
          <a:p>
            <a:endParaRPr lang="en-GB" sz="900">
              <a:latin typeface="+mn-lt"/>
            </a:endParaRPr>
          </a:p>
          <a:p>
            <a:r>
              <a:rPr lang="en-GB" sz="900" b="1">
                <a:latin typeface="+mn-lt"/>
              </a:rPr>
              <a:t>Why is it important to know the ‘rules of war’? </a:t>
            </a:r>
          </a:p>
          <a:p>
            <a:endParaRPr lang="en-GB" sz="900" b="1">
              <a:latin typeface="+mn-lt"/>
            </a:endParaRPr>
          </a:p>
          <a:p>
            <a:pPr marL="171450" indent="-171450" algn="l">
              <a:buFont typeface="Arial" panose="020B0604020202020204" pitchFamily="34" charset="0"/>
              <a:buChar char="•"/>
            </a:pPr>
            <a:r>
              <a:rPr lang="en-GB" sz="900" b="0" i="0">
                <a:solidFill>
                  <a:srgbClr val="333333"/>
                </a:solidFill>
                <a:effectLst/>
                <a:latin typeface="+mn-lt"/>
              </a:rPr>
              <a:t>Everyone fighting in an armed conflict needs to respect IHL, both governmental forces and non-State armed groups. If the rules of war are broken, there can be consequences. Individuals can be prosecuted for particularly serious violations of these rules, which are called “war crimes”. Even when cases are not tried in a court, governments or armed groups that violate the law can be criticised by the media, civil society groups or individual members of the public.</a:t>
            </a:r>
          </a:p>
          <a:p>
            <a:pPr marL="0" indent="0" algn="l">
              <a:buFont typeface="Arial" panose="020B0604020202020204" pitchFamily="34" charset="0"/>
              <a:buNone/>
            </a:pPr>
            <a:endParaRPr lang="en-GB" sz="900" b="0" i="0">
              <a:solidFill>
                <a:srgbClr val="333333"/>
              </a:solidFill>
              <a:effectLst/>
              <a:latin typeface="+mn-lt"/>
            </a:endParaRPr>
          </a:p>
          <a:p>
            <a:pPr marL="171450" indent="-171450" algn="l">
              <a:buFont typeface="Arial" panose="020B0604020202020204" pitchFamily="34" charset="0"/>
              <a:buChar char="•"/>
            </a:pPr>
            <a:r>
              <a:rPr lang="en-GB" sz="900" b="0" i="0">
                <a:solidFill>
                  <a:srgbClr val="333333"/>
                </a:solidFill>
                <a:effectLst/>
                <a:latin typeface="+mn-lt"/>
              </a:rPr>
              <a:t>The International Red Cross and Red Crescent Movement has a special relationship with the Geneva Conventions (which are the core element of IHL). These treaties have been ratified by all 196 states and are universal. Very few international treaties have this level of support. </a:t>
            </a:r>
          </a:p>
          <a:p>
            <a:pPr marL="0" indent="0" algn="l">
              <a:buFont typeface="Arial" panose="020B0604020202020204" pitchFamily="34" charset="0"/>
              <a:buNone/>
            </a:pPr>
            <a:endParaRPr lang="en-GB" sz="900" b="0" i="0">
              <a:solidFill>
                <a:srgbClr val="333333"/>
              </a:solidFill>
              <a:effectLst/>
              <a:latin typeface="+mn-lt"/>
            </a:endParaRPr>
          </a:p>
          <a:p>
            <a:pPr marL="171450" indent="-171450">
              <a:buFont typeface="Arial" panose="020B0604020202020204" pitchFamily="34" charset="0"/>
              <a:buChar char="•"/>
            </a:pPr>
            <a:r>
              <a:rPr lang="en-GB" sz="900">
                <a:latin typeface="+mn-lt"/>
              </a:rPr>
              <a:t>Find out more here: </a:t>
            </a:r>
            <a:r>
              <a:rPr lang="en-GB" sz="900" i="1">
                <a:latin typeface="+mn-lt"/>
              </a:rPr>
              <a:t>www.redcross.org.uk/about-us/what-we-do/protecting-people-in-armed-conflict/international-humanitarian-law</a:t>
            </a:r>
          </a:p>
        </p:txBody>
      </p:sp>
      <p:sp>
        <p:nvSpPr>
          <p:cNvPr id="4" name="Slide Number Placeholder 3"/>
          <p:cNvSpPr>
            <a:spLocks noGrp="1"/>
          </p:cNvSpPr>
          <p:nvPr>
            <p:ph type="sldNum" sz="quarter" idx="5"/>
          </p:nvPr>
        </p:nvSpPr>
        <p:spPr/>
        <p:txBody>
          <a:bodyPr/>
          <a:lstStyle/>
          <a:p>
            <a:fld id="{3908070E-2810-4E5C-83CC-655FBDA01363}" type="slidenum">
              <a:rPr lang="en-GB" smtClean="0"/>
              <a:t>5</a:t>
            </a:fld>
            <a:endParaRPr lang="en-GB"/>
          </a:p>
        </p:txBody>
      </p:sp>
    </p:spTree>
    <p:extLst>
      <p:ext uri="{BB962C8B-B14F-4D97-AF65-F5344CB8AC3E}">
        <p14:creationId xmlns:p14="http://schemas.microsoft.com/office/powerpoint/2010/main" val="172175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 learners the opportunity to share their answers. Once they’ve listened to each other’s arguments, give them a chance to review their position. If they wish to change sides, encourage them to do so.</a:t>
            </a:r>
          </a:p>
          <a:p>
            <a:endParaRPr lang="en-GB"/>
          </a:p>
          <a:p>
            <a:pPr marL="171450" indent="-171450" algn="l">
              <a:buFont typeface="Arial" panose="020B0604020202020204" pitchFamily="34" charset="0"/>
              <a:buChar char="•"/>
            </a:pPr>
            <a:endParaRPr lang="en-GB" b="0" i="0">
              <a:solidFill>
                <a:srgbClr val="333333"/>
              </a:solidFill>
              <a:effectLst/>
              <a:latin typeface="Merriweather" panose="00000500000000000000" pitchFamily="2" charset="0"/>
            </a:endParaRPr>
          </a:p>
          <a:p>
            <a:r>
              <a:rPr lang="en-GB"/>
              <a:t>The rules of war forbid the targeting of medics.  </a:t>
            </a:r>
          </a:p>
          <a:p>
            <a:endParaRPr lang="en-GB"/>
          </a:p>
          <a:p>
            <a:r>
              <a:rPr lang="en-GB"/>
              <a:t>Medics should be allowed to carry out their life-saving work without harassment – even when they are caring for wounded enemies. </a:t>
            </a:r>
          </a:p>
          <a:p>
            <a:endParaRPr lang="en-GB"/>
          </a:p>
          <a:p>
            <a:r>
              <a:rPr lang="en-GB"/>
              <a:t>Medics only lose their protection if they engage in the fighting. </a:t>
            </a:r>
          </a:p>
        </p:txBody>
      </p:sp>
      <p:sp>
        <p:nvSpPr>
          <p:cNvPr id="4" name="Slide Number Placeholder 3"/>
          <p:cNvSpPr>
            <a:spLocks noGrp="1"/>
          </p:cNvSpPr>
          <p:nvPr>
            <p:ph type="sldNum" sz="quarter" idx="5"/>
          </p:nvPr>
        </p:nvSpPr>
        <p:spPr/>
        <p:txBody>
          <a:bodyPr/>
          <a:lstStyle/>
          <a:p>
            <a:fld id="{3908070E-2810-4E5C-83CC-655FBDA01363}" type="slidenum">
              <a:rPr lang="en-GB" smtClean="0"/>
              <a:t>6</a:t>
            </a:fld>
            <a:endParaRPr lang="en-GB"/>
          </a:p>
        </p:txBody>
      </p:sp>
    </p:spTree>
    <p:extLst>
      <p:ext uri="{BB962C8B-B14F-4D97-AF65-F5344CB8AC3E}">
        <p14:creationId xmlns:p14="http://schemas.microsoft.com/office/powerpoint/2010/main" val="309773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Give learners the opportunity to share their answers. Once they’ve listened to each other’s arguments, give them a chance to review their position. If they wish to change sides, encourage them to do so.</a:t>
            </a:r>
          </a:p>
          <a:p>
            <a:endParaRPr lang="en-GB" b="0"/>
          </a:p>
          <a:p>
            <a:endParaRPr lang="en-GB" b="0"/>
          </a:p>
          <a:p>
            <a:r>
              <a:rPr lang="en-GB" b="0"/>
              <a:t>The rules of war provide medics with protection and make it easier for them to reach people in need.  However, medics also have responsibilities.  For instance, to remain protected, medics must not participate in the fighting.  </a:t>
            </a:r>
          </a:p>
          <a:p>
            <a:endParaRPr lang="en-GB" b="0"/>
          </a:p>
          <a:p>
            <a:r>
              <a:rPr lang="en-GB" b="0"/>
              <a:t>They also must give assistance on the basis of impartiality. This means that they must help the wounded from both sides according to medical need alone. </a:t>
            </a:r>
          </a:p>
          <a:p>
            <a:endParaRPr lang="en-GB" b="0"/>
          </a:p>
          <a:p>
            <a:r>
              <a:rPr lang="en-GB" b="0"/>
              <a:t>In addition, members of the International Red Cross and Red Crescent Movement (which includes Magen David Adom) are expected to follow the Fundamental Principles of the International Red Cross and Red Crescent Movement.  Three of these principles are especially important during armed conflicts: </a:t>
            </a:r>
          </a:p>
          <a:p>
            <a:endParaRPr lang="en-GB" b="0" i="0">
              <a:solidFill>
                <a:srgbClr val="050505"/>
              </a:solidFill>
              <a:effectLst/>
              <a:latin typeface="Montserrat" panose="00000500000000000000" pitchFamily="2" charset="0"/>
            </a:endParaRPr>
          </a:p>
          <a:p>
            <a:r>
              <a:rPr lang="en-GB" b="1" i="0">
                <a:solidFill>
                  <a:srgbClr val="050505"/>
                </a:solidFill>
                <a:effectLst/>
                <a:latin typeface="Montserrat" panose="00000500000000000000" pitchFamily="2" charset="0"/>
              </a:rPr>
              <a:t>Impartiality -</a:t>
            </a:r>
            <a:r>
              <a:rPr lang="en-GB" b="0" i="0">
                <a:solidFill>
                  <a:srgbClr val="262626"/>
                </a:solidFill>
                <a:effectLst/>
                <a:latin typeface="Montserrat" panose="00000500000000000000" pitchFamily="2" charset="0"/>
              </a:rPr>
              <a:t>The Movement makes no discrimination as to nationality, race, religious beliefs, class or political opinions. It endeavours to relieve the suffering of individuals, being guided solely by their needs, and to give priority to the most urgent cases of distress.  </a:t>
            </a:r>
          </a:p>
          <a:p>
            <a:endParaRPr lang="en-GB" b="1" i="0">
              <a:solidFill>
                <a:srgbClr val="262626"/>
              </a:solidFill>
              <a:effectLst/>
              <a:latin typeface="HelveticaNeue"/>
            </a:endParaRPr>
          </a:p>
          <a:p>
            <a:pPr algn="l"/>
            <a:r>
              <a:rPr lang="en-GB" b="1" i="0">
                <a:solidFill>
                  <a:srgbClr val="262626"/>
                </a:solidFill>
                <a:effectLst/>
                <a:latin typeface="HelveticaNeue"/>
              </a:rPr>
              <a:t>Neutrality - </a:t>
            </a:r>
            <a:r>
              <a:rPr lang="en-GB" b="0" i="0">
                <a:solidFill>
                  <a:srgbClr val="262626"/>
                </a:solidFill>
                <a:effectLst/>
                <a:latin typeface="Montserrat" panose="00000500000000000000" pitchFamily="2" charset="0"/>
              </a:rPr>
              <a:t>In order to continue to enjoy the confidence of all, the Movement may not take sides in hostilities or engage at any time in controversies of a political, racial, religious or ideological nature. </a:t>
            </a:r>
          </a:p>
          <a:p>
            <a:pPr algn="l"/>
            <a:endParaRPr lang="en-GB" b="1" i="0">
              <a:solidFill>
                <a:srgbClr val="262626"/>
              </a:solidFill>
              <a:effectLst/>
              <a:latin typeface="HelveticaNeue"/>
            </a:endParaRPr>
          </a:p>
          <a:p>
            <a:pPr algn="l"/>
            <a:r>
              <a:rPr lang="en-GB" b="1" i="0">
                <a:solidFill>
                  <a:srgbClr val="262626"/>
                </a:solidFill>
                <a:effectLst/>
                <a:latin typeface="HelveticaNeue"/>
              </a:rPr>
              <a:t>Independence - </a:t>
            </a:r>
            <a:r>
              <a:rPr lang="en-GB" b="0" i="0">
                <a:solidFill>
                  <a:srgbClr val="262626"/>
                </a:solidFill>
                <a:effectLst/>
                <a:latin typeface="Montserrat" panose="00000500000000000000" pitchFamily="2" charset="0"/>
              </a:rPr>
              <a:t>The Movement is independent. The National Societies, whilst auxiliaries in the humanitarian services of their governments and subject to laws of their respective countries, must always maintain their autonomy so that they may be able at all times to act in accordance with the Principles of the Movement</a:t>
            </a:r>
          </a:p>
          <a:p>
            <a:pPr algn="l"/>
            <a:r>
              <a:rPr lang="en-GB" sz="900" b="0" i="0">
                <a:solidFill>
                  <a:srgbClr val="262626"/>
                </a:solidFill>
                <a:effectLst/>
                <a:latin typeface="+mn-lt"/>
              </a:rPr>
              <a:t>---</a:t>
            </a:r>
          </a:p>
          <a:p>
            <a:pPr algn="l"/>
            <a:endParaRPr lang="en-GB" sz="900" b="0" i="0">
              <a:solidFill>
                <a:srgbClr val="262626"/>
              </a:solidFill>
              <a:effectLst/>
              <a:latin typeface="+mn-lt"/>
            </a:endParaRPr>
          </a:p>
          <a:p>
            <a:pPr algn="l"/>
            <a:r>
              <a:rPr lang="en-GB" sz="900" b="0" i="0">
                <a:solidFill>
                  <a:srgbClr val="262626"/>
                </a:solidFill>
                <a:effectLst/>
                <a:latin typeface="+mn-lt"/>
              </a:rPr>
              <a:t>These principles are key in situations like the current escalation in violence in Israel and the Occupied Palestinian Territory. It helps the Red Cross &amp; Red Crescent Movement to build trust with communities, to reduce the chances of being targeted -- and ultimately to gain access to people in need.</a:t>
            </a:r>
          </a:p>
          <a:p>
            <a:endParaRPr lang="en-GB" b="0" i="0">
              <a:solidFill>
                <a:srgbClr val="050505"/>
              </a:solidFill>
              <a:effectLst/>
              <a:latin typeface="Montserrat" panose="00000500000000000000" pitchFamily="2" charset="0"/>
            </a:endParaRPr>
          </a:p>
          <a:p>
            <a:pPr algn="l">
              <a:buFont typeface="+mj-lt"/>
              <a:buAutoNum type="arabicPeriod"/>
            </a:pPr>
            <a:endParaRPr lang="en-GB" b="0" i="0">
              <a:solidFill>
                <a:srgbClr val="333333"/>
              </a:solidFill>
              <a:effectLst/>
              <a:latin typeface="Merriweather" panose="00000500000000000000" pitchFamily="2" charset="0"/>
            </a:endParaRPr>
          </a:p>
          <a:p>
            <a:r>
              <a:rPr lang="en-GB"/>
              <a:t>More information on the principles of the International Red Cross Red Crescent Movement can be found here: https://www.redcross.org.uk/about-us/what-we-stand-for</a:t>
            </a:r>
            <a:r>
              <a:rPr lang="en-GB" i="1"/>
              <a:t>?c_code=175151&amp;c_source=google&amp;c_name=&amp;adg=about%20us%20|%20catchall&amp;c_creative=dsa&amp;c_medium=cpc&amp;gclid=EAIaIQobChMI2cWqoc_6gQMVCoGDBx0qPwYLEAAYASAAEgKfivD_BwE</a:t>
            </a:r>
          </a:p>
        </p:txBody>
      </p:sp>
      <p:sp>
        <p:nvSpPr>
          <p:cNvPr id="4" name="Slide Number Placeholder 3"/>
          <p:cNvSpPr>
            <a:spLocks noGrp="1"/>
          </p:cNvSpPr>
          <p:nvPr>
            <p:ph type="sldNum" sz="quarter" idx="5"/>
          </p:nvPr>
        </p:nvSpPr>
        <p:spPr/>
        <p:txBody>
          <a:bodyPr/>
          <a:lstStyle/>
          <a:p>
            <a:fld id="{3908070E-2810-4E5C-83CC-655FBDA01363}" type="slidenum">
              <a:rPr lang="en-GB" smtClean="0"/>
              <a:t>7</a:t>
            </a:fld>
            <a:endParaRPr lang="en-GB"/>
          </a:p>
        </p:txBody>
      </p:sp>
    </p:spTree>
    <p:extLst>
      <p:ext uri="{BB962C8B-B14F-4D97-AF65-F5344CB8AC3E}">
        <p14:creationId xmlns:p14="http://schemas.microsoft.com/office/powerpoint/2010/main" val="283122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an extension task for personal reflection. Encourage learners to reflect on this activity, whether writing it down or just thinking.</a:t>
            </a:r>
          </a:p>
        </p:txBody>
      </p:sp>
      <p:sp>
        <p:nvSpPr>
          <p:cNvPr id="4" name="Slide Number Placeholder 3"/>
          <p:cNvSpPr>
            <a:spLocks noGrp="1"/>
          </p:cNvSpPr>
          <p:nvPr>
            <p:ph type="sldNum" sz="quarter" idx="5"/>
          </p:nvPr>
        </p:nvSpPr>
        <p:spPr/>
        <p:txBody>
          <a:bodyPr/>
          <a:lstStyle/>
          <a:p>
            <a:fld id="{3908070E-2810-4E5C-83CC-655FBDA01363}" type="slidenum">
              <a:rPr lang="en-GB" smtClean="0"/>
              <a:t>8</a:t>
            </a:fld>
            <a:endParaRPr lang="en-GB"/>
          </a:p>
        </p:txBody>
      </p:sp>
    </p:spTree>
    <p:extLst>
      <p:ext uri="{BB962C8B-B14F-4D97-AF65-F5344CB8AC3E}">
        <p14:creationId xmlns:p14="http://schemas.microsoft.com/office/powerpoint/2010/main" val="389715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Some ideas of what you and your learners can do next.</a:t>
            </a:r>
          </a:p>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9</a:t>
            </a:fld>
            <a:endParaRPr lang="en-GB"/>
          </a:p>
        </p:txBody>
      </p:sp>
    </p:spTree>
    <p:extLst>
      <p:ext uri="{BB962C8B-B14F-4D97-AF65-F5344CB8AC3E}">
        <p14:creationId xmlns:p14="http://schemas.microsoft.com/office/powerpoint/2010/main" val="852200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br>
              <a:rPr lang="en-US"/>
            </a:b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endParaRPr lang="en-US"/>
          </a:p>
        </p:txBody>
      </p:sp>
    </p:spTree>
    <p:extLst>
      <p:ext uri="{BB962C8B-B14F-4D97-AF65-F5344CB8AC3E}">
        <p14:creationId xmlns:p14="http://schemas.microsoft.com/office/powerpoint/2010/main" val="256993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2"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471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3"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45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numCol="2" spcCol="288000">
            <a:noAutofit/>
          </a:bodyPr>
          <a:lstStyle>
            <a:lvl1pPr marL="449263" indent="-449263">
              <a:lnSpc>
                <a:spcPts val="2800"/>
              </a:lnSpc>
              <a:buFontTx/>
              <a:buBlip>
                <a:blip r:embed="rId2"/>
              </a:buBlip>
              <a:defRPr sz="2600">
                <a:latin typeface="+mj-lt"/>
              </a:defRPr>
            </a:lvl1pPr>
            <a:lvl2pPr marL="449263" indent="-449263">
              <a:lnSpc>
                <a:spcPts val="2800"/>
              </a:lnSpc>
              <a:buFontTx/>
              <a:buBlip>
                <a:blip r:embed="rId2"/>
              </a:buBlip>
              <a:defRPr sz="2600"/>
            </a:lvl2pPr>
            <a:lvl3pPr marL="449263" indent="-449263">
              <a:lnSpc>
                <a:spcPts val="2200"/>
              </a:lnSpc>
              <a:buFontTx/>
              <a:buBlip>
                <a:blip r:embed="rId2"/>
              </a:buBlip>
              <a:defRPr sz="1800" b="1">
                <a:latin typeface="HelveticaNeueLT Pro 65 Md" panose="020B0804020202020204" pitchFamily="34" charset="0"/>
              </a:defRPr>
            </a:lvl3pPr>
            <a:lvl4pPr marL="449263" indent="-449263">
              <a:lnSpc>
                <a:spcPts val="2200"/>
              </a:lnSpc>
              <a:buFontTx/>
              <a:buBlip>
                <a:blip r:embed="rId2"/>
              </a:buBlip>
              <a:defRPr sz="1800"/>
            </a:lvl4pPr>
            <a:lvl5pPr marL="449263" indent="-449263">
              <a:lnSpc>
                <a:spcPts val="1800"/>
              </a:lnSpc>
              <a:buFontTx/>
              <a:buBlip>
                <a:blip r:embed="rId2"/>
              </a:buBlip>
              <a:defRPr sz="1400">
                <a:latin typeface="+mj-lt"/>
              </a:defRPr>
            </a:lvl5pPr>
            <a:lvl6pPr marL="449263" indent="-449263">
              <a:lnSpc>
                <a:spcPts val="1800"/>
              </a:lnSpc>
              <a:buFontTx/>
              <a:buBlip>
                <a:blip r:embed="rId2"/>
              </a:buBlip>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5403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0" name="Text Placeholder 11">
            <a:extLst>
              <a:ext uri="{FF2B5EF4-FFF2-40B4-BE49-F238E27FC236}">
                <a16:creationId xmlns:a16="http://schemas.microsoft.com/office/drawing/2014/main" id="{87206E47-11C3-4F5E-A8CD-1AA2590C1698}"/>
              </a:ext>
            </a:extLst>
          </p:cNvPr>
          <p:cNvSpPr>
            <a:spLocks noGrp="1"/>
          </p:cNvSpPr>
          <p:nvPr>
            <p:ph type="body" sz="quarter" idx="15"/>
          </p:nvPr>
        </p:nvSpPr>
        <p:spPr>
          <a:xfrm>
            <a:off x="4256617"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1" name="Text Placeholder 11">
            <a:extLst>
              <a:ext uri="{FF2B5EF4-FFF2-40B4-BE49-F238E27FC236}">
                <a16:creationId xmlns:a16="http://schemas.microsoft.com/office/drawing/2014/main" id="{60A421C5-7388-47E2-9567-86FD03EBADAF}"/>
              </a:ext>
            </a:extLst>
          </p:cNvPr>
          <p:cNvSpPr>
            <a:spLocks noGrp="1"/>
          </p:cNvSpPr>
          <p:nvPr>
            <p:ph type="body" sz="quarter" idx="16"/>
          </p:nvPr>
        </p:nvSpPr>
        <p:spPr>
          <a:xfrm>
            <a:off x="6192309"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3" name="Text Placeholder 11">
            <a:extLst>
              <a:ext uri="{FF2B5EF4-FFF2-40B4-BE49-F238E27FC236}">
                <a16:creationId xmlns:a16="http://schemas.microsoft.com/office/drawing/2014/main" id="{F8F10E54-5F13-4F43-8409-F9BB60B0DE2F}"/>
              </a:ext>
            </a:extLst>
          </p:cNvPr>
          <p:cNvSpPr>
            <a:spLocks noGrp="1"/>
          </p:cNvSpPr>
          <p:nvPr>
            <p:ph type="body" sz="quarter" idx="17"/>
          </p:nvPr>
        </p:nvSpPr>
        <p:spPr>
          <a:xfrm>
            <a:off x="8128000"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905000"/>
            <a:ext cx="1736725" cy="1143000"/>
          </a:xfrm>
        </p:spPr>
        <p:txBody>
          <a:bodyPr anchor="ctr">
            <a:noAutofit/>
          </a:bodyPr>
          <a:lstStyle>
            <a:lvl1pPr algn="ctr">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7A38649F-9E1D-480C-9A3A-60FFB0F11FAE}"/>
              </a:ext>
            </a:extLst>
          </p:cNvPr>
          <p:cNvSpPr>
            <a:spLocks noGrp="1"/>
          </p:cNvSpPr>
          <p:nvPr>
            <p:ph type="pic" sz="quarter" idx="19"/>
          </p:nvPr>
        </p:nvSpPr>
        <p:spPr>
          <a:xfrm>
            <a:off x="4256617" y="1905000"/>
            <a:ext cx="1736725" cy="1143000"/>
          </a:xfrm>
        </p:spPr>
        <p:txBody>
          <a:bodyPr anchor="ctr">
            <a:noAutofit/>
          </a:bodyPr>
          <a:lstStyle>
            <a:lvl1pPr algn="ctr">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40B9A4C1-F987-43F2-86E8-1D10E8EBC9E3}"/>
              </a:ext>
            </a:extLst>
          </p:cNvPr>
          <p:cNvSpPr>
            <a:spLocks noGrp="1"/>
          </p:cNvSpPr>
          <p:nvPr>
            <p:ph type="pic" sz="quarter" idx="20"/>
          </p:nvPr>
        </p:nvSpPr>
        <p:spPr>
          <a:xfrm>
            <a:off x="6192309" y="1905000"/>
            <a:ext cx="1736725" cy="1143000"/>
          </a:xfrm>
        </p:spPr>
        <p:txBody>
          <a:bodyPr anchor="ctr">
            <a:noAutofit/>
          </a:bodyPr>
          <a:lstStyle>
            <a:lvl1pPr algn="ctr">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D67D4B6A-6E32-445D-8D04-460F35CBFE8A}"/>
              </a:ext>
            </a:extLst>
          </p:cNvPr>
          <p:cNvSpPr>
            <a:spLocks noGrp="1"/>
          </p:cNvSpPr>
          <p:nvPr>
            <p:ph type="pic" sz="quarter" idx="21"/>
          </p:nvPr>
        </p:nvSpPr>
        <p:spPr>
          <a:xfrm>
            <a:off x="8128000" y="1905000"/>
            <a:ext cx="1736725" cy="1143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922616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581053"/>
            <a:ext cx="3676650" cy="2404919"/>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21" name="Picture Placeholder 5">
            <a:extLst>
              <a:ext uri="{FF2B5EF4-FFF2-40B4-BE49-F238E27FC236}">
                <a16:creationId xmlns:a16="http://schemas.microsoft.com/office/drawing/2014/main" id="{40D8A5CD-17B2-4EED-9EC4-BE701E8C5BE0}"/>
              </a:ext>
            </a:extLst>
          </p:cNvPr>
          <p:cNvSpPr>
            <a:spLocks noGrp="1"/>
          </p:cNvSpPr>
          <p:nvPr>
            <p:ph type="pic" sz="quarter" idx="19"/>
          </p:nvPr>
        </p:nvSpPr>
        <p:spPr>
          <a:xfrm>
            <a:off x="6192838" y="1581053"/>
            <a:ext cx="3676650" cy="2404919"/>
          </a:xfrm>
        </p:spPr>
        <p:txBody>
          <a:bodyPr anchor="ctr">
            <a:noAutofit/>
          </a:bodyPr>
          <a:lstStyle>
            <a:lvl1pPr algn="ctr">
              <a:defRPr/>
            </a:lvl1pPr>
          </a:lstStyle>
          <a:p>
            <a:r>
              <a:rPr lang="en-US"/>
              <a:t>Click icon to add picture</a:t>
            </a:r>
            <a:endParaRPr lang="en-GB"/>
          </a:p>
        </p:txBody>
      </p:sp>
      <p:sp>
        <p:nvSpPr>
          <p:cNvPr id="22" name="Text Placeholder 11">
            <a:extLst>
              <a:ext uri="{FF2B5EF4-FFF2-40B4-BE49-F238E27FC236}">
                <a16:creationId xmlns:a16="http://schemas.microsoft.com/office/drawing/2014/main" id="{B979E375-A75B-42F5-B0F6-760979F90B60}"/>
              </a:ext>
            </a:extLst>
          </p:cNvPr>
          <p:cNvSpPr>
            <a:spLocks noGrp="1"/>
          </p:cNvSpPr>
          <p:nvPr>
            <p:ph type="body" sz="quarter" idx="20"/>
          </p:nvPr>
        </p:nvSpPr>
        <p:spPr>
          <a:xfrm>
            <a:off x="6192838"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395512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210112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cxnSp>
        <p:nvCxnSpPr>
          <p:cNvPr id="7" name="Straight Connector 6">
            <a:extLst>
              <a:ext uri="{FF2B5EF4-FFF2-40B4-BE49-F238E27FC236}">
                <a16:creationId xmlns:a16="http://schemas.microsoft.com/office/drawing/2014/main" id="{D4F6CDB5-BC0A-4E4C-A80D-92F3DF182B3D}"/>
              </a:ext>
            </a:extLst>
          </p:cNvPr>
          <p:cNvCxnSpPr/>
          <p:nvPr userDrawn="1"/>
        </p:nvCxnSpPr>
        <p:spPr>
          <a:xfrm>
            <a:off x="2320925"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290FFE-CED4-4D82-A880-9D0CE9D0EA5B}"/>
              </a:ext>
            </a:extLst>
          </p:cNvPr>
          <p:cNvCxnSpPr/>
          <p:nvPr userDrawn="1"/>
        </p:nvCxnSpPr>
        <p:spPr>
          <a:xfrm>
            <a:off x="4901944"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00F567-DBA3-4E2D-9154-4A0BF260FCB3}"/>
              </a:ext>
            </a:extLst>
          </p:cNvPr>
          <p:cNvCxnSpPr/>
          <p:nvPr userDrawn="1"/>
        </p:nvCxnSpPr>
        <p:spPr>
          <a:xfrm>
            <a:off x="7480213"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831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572000"/>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854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3728DA0-6434-4449-8395-40DCFB6ECAE9}"/>
              </a:ext>
            </a:extLst>
          </p:cNvPr>
          <p:cNvSpPr/>
          <p:nvPr userDrawn="1"/>
        </p:nvSpPr>
        <p:spPr>
          <a:xfrm>
            <a:off x="0" y="5868219"/>
            <a:ext cx="12192000" cy="990124"/>
          </a:xfrm>
          <a:custGeom>
            <a:avLst/>
            <a:gdLst/>
            <a:ahLst/>
            <a:cxnLst/>
            <a:rect l="l" t="t" r="r" b="b"/>
            <a:pathLst>
              <a:path w="16256000" h="1320165">
                <a:moveTo>
                  <a:pt x="0" y="1319707"/>
                </a:moveTo>
                <a:lnTo>
                  <a:pt x="16256000" y="1319707"/>
                </a:lnTo>
                <a:lnTo>
                  <a:pt x="16256000" y="0"/>
                </a:lnTo>
                <a:lnTo>
                  <a:pt x="0" y="0"/>
                </a:lnTo>
                <a:lnTo>
                  <a:pt x="0" y="1319707"/>
                </a:lnTo>
                <a:close/>
              </a:path>
            </a:pathLst>
          </a:custGeom>
          <a:solidFill>
            <a:srgbClr val="E4D7AA"/>
          </a:solidFill>
        </p:spPr>
        <p:txBody>
          <a:bodyPr wrap="square" lIns="0" tIns="0" rIns="0" bIns="0" rtlCol="0"/>
          <a:lstStyle/>
          <a:p>
            <a:endParaRPr sz="1013"/>
          </a:p>
        </p:txBody>
      </p:sp>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sz="3300" b="1" spc="0" baseline="0">
                <a:latin typeface="+mj-lt"/>
                <a:cs typeface="Arial"/>
              </a:rPr>
              <a:t>Teacher</a:t>
            </a:r>
            <a:r>
              <a:rPr sz="3300" b="1" spc="0" baseline="0">
                <a:solidFill>
                  <a:srgbClr val="EE2A24"/>
                </a:solidFill>
                <a:latin typeface="+mj-lt"/>
                <a:cs typeface="Arial"/>
              </a:rPr>
              <a:t>.</a:t>
            </a:r>
            <a:endParaRPr sz="3300" spc="0" baseline="0">
              <a:latin typeface="+mj-lt"/>
              <a:cs typeface="Arial"/>
            </a:endParaRPr>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1" name="Graphic 10">
            <a:extLst>
              <a:ext uri="{FF2B5EF4-FFF2-40B4-BE49-F238E27FC236}">
                <a16:creationId xmlns:a16="http://schemas.microsoft.com/office/drawing/2014/main" id="{FC5983B6-225D-4507-98ED-7CC0C267D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Tree>
    <p:extLst>
      <p:ext uri="{BB962C8B-B14F-4D97-AF65-F5344CB8AC3E}">
        <p14:creationId xmlns:p14="http://schemas.microsoft.com/office/powerpoint/2010/main" val="2158945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3728DA0-6434-4449-8395-40DCFB6ECAE9}"/>
              </a:ext>
            </a:extLst>
          </p:cNvPr>
          <p:cNvSpPr/>
          <p:nvPr userDrawn="1"/>
        </p:nvSpPr>
        <p:spPr>
          <a:xfrm>
            <a:off x="0" y="5868219"/>
            <a:ext cx="12192000" cy="990124"/>
          </a:xfrm>
          <a:custGeom>
            <a:avLst/>
            <a:gdLst/>
            <a:ahLst/>
            <a:cxnLst/>
            <a:rect l="l" t="t" r="r" b="b"/>
            <a:pathLst>
              <a:path w="16256000" h="1320165">
                <a:moveTo>
                  <a:pt x="0" y="1319707"/>
                </a:moveTo>
                <a:lnTo>
                  <a:pt x="16256000" y="1319707"/>
                </a:lnTo>
                <a:lnTo>
                  <a:pt x="16256000" y="0"/>
                </a:lnTo>
                <a:lnTo>
                  <a:pt x="0" y="0"/>
                </a:lnTo>
                <a:lnTo>
                  <a:pt x="0" y="1319707"/>
                </a:lnTo>
                <a:close/>
              </a:path>
            </a:pathLst>
          </a:custGeom>
          <a:solidFill>
            <a:srgbClr val="E4D7AA"/>
          </a:solidFill>
        </p:spPr>
        <p:txBody>
          <a:bodyPr wrap="square" lIns="0" tIns="0" rIns="0" bIns="0" rtlCol="0"/>
          <a:lstStyle/>
          <a:p>
            <a:endParaRPr sz="1013"/>
          </a:p>
        </p:txBody>
      </p:sp>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lang="en-GB" sz="3300" b="1" spc="0" baseline="0">
                <a:latin typeface="+mj-lt"/>
                <a:cs typeface="Arial"/>
              </a:rPr>
              <a:t>Educator</a:t>
            </a:r>
            <a:r>
              <a:rPr sz="3300" b="1" spc="0" baseline="0">
                <a:solidFill>
                  <a:srgbClr val="EE2A24"/>
                </a:solidFill>
                <a:latin typeface="+mj-lt"/>
                <a:cs typeface="Arial"/>
              </a:rPr>
              <a:t>.</a:t>
            </a:r>
            <a:endParaRPr sz="3300" spc="0" baseline="0">
              <a:latin typeface="+mj-lt"/>
              <a:cs typeface="Arial"/>
            </a:endParaRPr>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1" name="Graphic 10">
            <a:extLst>
              <a:ext uri="{FF2B5EF4-FFF2-40B4-BE49-F238E27FC236}">
                <a16:creationId xmlns:a16="http://schemas.microsoft.com/office/drawing/2014/main" id="{FC5983B6-225D-4507-98ED-7CC0C267D3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Tree>
    <p:extLst>
      <p:ext uri="{BB962C8B-B14F-4D97-AF65-F5344CB8AC3E}">
        <p14:creationId xmlns:p14="http://schemas.microsoft.com/office/powerpoint/2010/main" val="17302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Thank you.</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140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0" name="Graphic 9">
            <a:extLst>
              <a:ext uri="{FF2B5EF4-FFF2-40B4-BE49-F238E27FC236}">
                <a16:creationId xmlns:a16="http://schemas.microsoft.com/office/drawing/2014/main" id="{8B259A5E-AB20-44CB-B07C-4598ADE563D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123727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lang="en-US" sz="3300" b="1" spc="0" baseline="0">
                <a:latin typeface="+mj-lt"/>
                <a:cs typeface="Arial"/>
              </a:rPr>
              <a:t>Teacher</a:t>
            </a:r>
            <a:r>
              <a:rPr lang="en-US" sz="3300" b="1" spc="0" baseline="0">
                <a:solidFill>
                  <a:srgbClr val="FF0000"/>
                </a:solidFill>
                <a:latin typeface="+mj-lt"/>
                <a:cs typeface="Arial"/>
              </a:rPr>
              <a:t>.</a:t>
            </a:r>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9" name="Graphic 8">
            <a:extLst>
              <a:ext uri="{FF2B5EF4-FFF2-40B4-BE49-F238E27FC236}">
                <a16:creationId xmlns:a16="http://schemas.microsoft.com/office/drawing/2014/main" id="{E48C7B36-9ACC-4488-99B1-D57DFD1DF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cxnSp>
        <p:nvCxnSpPr>
          <p:cNvPr id="10" name="Straight Connector 9">
            <a:extLst>
              <a:ext uri="{FF2B5EF4-FFF2-40B4-BE49-F238E27FC236}">
                <a16:creationId xmlns:a16="http://schemas.microsoft.com/office/drawing/2014/main" id="{7470521D-EA48-4FFD-B4A7-2EDCCF9A8F14}"/>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556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2" name="Graphic 11">
            <a:extLst>
              <a:ext uri="{FF2B5EF4-FFF2-40B4-BE49-F238E27FC236}">
                <a16:creationId xmlns:a16="http://schemas.microsoft.com/office/drawing/2014/main" id="{7FA888B1-BCEF-40C4-90D5-A7BD74B85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cxnSp>
        <p:nvCxnSpPr>
          <p:cNvPr id="13" name="Straight Connector 12">
            <a:extLst>
              <a:ext uri="{FF2B5EF4-FFF2-40B4-BE49-F238E27FC236}">
                <a16:creationId xmlns:a16="http://schemas.microsoft.com/office/drawing/2014/main" id="{AF881A22-8FBC-49C5-916F-49606800B6C9}"/>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object 53">
            <a:extLst>
              <a:ext uri="{FF2B5EF4-FFF2-40B4-BE49-F238E27FC236}">
                <a16:creationId xmlns:a16="http://schemas.microsoft.com/office/drawing/2014/main" id="{EBA0370B-C286-4037-84B1-DFA690791274}"/>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7" name="Graphic 6">
            <a:extLst>
              <a:ext uri="{FF2B5EF4-FFF2-40B4-BE49-F238E27FC236}">
                <a16:creationId xmlns:a16="http://schemas.microsoft.com/office/drawing/2014/main" id="{F9D913F4-A157-4D09-8F2E-1B787AD287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2200011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87C321F-FBB6-42E9-8664-F54F5E12755F}"/>
              </a:ext>
            </a:extLst>
          </p:cNvPr>
          <p:cNvSpPr>
            <a:spLocks noGrp="1"/>
          </p:cNvSpPr>
          <p:nvPr>
            <p:ph type="title"/>
          </p:nvPr>
        </p:nvSpPr>
        <p:spPr/>
        <p:txBody>
          <a:bodyPr/>
          <a:lstStyle/>
          <a:p>
            <a:r>
              <a:rPr lang="en-US"/>
              <a:t>Click to edit Master title style</a:t>
            </a:r>
            <a:endParaRPr lang="en-GB"/>
          </a:p>
        </p:txBody>
      </p:sp>
      <p:sp>
        <p:nvSpPr>
          <p:cNvPr id="19" name="Date Placeholder 18">
            <a:extLst>
              <a:ext uri="{FF2B5EF4-FFF2-40B4-BE49-F238E27FC236}">
                <a16:creationId xmlns:a16="http://schemas.microsoft.com/office/drawing/2014/main" id="{43B823B2-E7E8-4020-982B-09237B6038DE}"/>
              </a:ext>
            </a:extLst>
          </p:cNvPr>
          <p:cNvSpPr>
            <a:spLocks noGrp="1"/>
          </p:cNvSpPr>
          <p:nvPr>
            <p:ph type="dt" sz="half" idx="10"/>
          </p:nvPr>
        </p:nvSpPr>
        <p:spPr/>
        <p:txBody>
          <a:bodyPr/>
          <a:lstStyle/>
          <a:p>
            <a:endParaRPr lang="en-GB"/>
          </a:p>
        </p:txBody>
      </p:sp>
      <p:sp>
        <p:nvSpPr>
          <p:cNvPr id="20" name="Footer Placeholder 19">
            <a:extLst>
              <a:ext uri="{FF2B5EF4-FFF2-40B4-BE49-F238E27FC236}">
                <a16:creationId xmlns:a16="http://schemas.microsoft.com/office/drawing/2014/main" id="{133E9DF7-E566-4EDE-A439-55D40FBCF939}"/>
              </a:ext>
            </a:extLst>
          </p:cNvPr>
          <p:cNvSpPr>
            <a:spLocks noGrp="1"/>
          </p:cNvSpPr>
          <p:nvPr>
            <p:ph type="ftr" sz="quarter" idx="11"/>
          </p:nvPr>
        </p:nvSpPr>
        <p:spPr/>
        <p:txBody>
          <a:bodyPr/>
          <a:lstStyle/>
          <a:p>
            <a:r>
              <a:rPr lang="en-GB"/>
              <a:t>Footer text</a:t>
            </a:r>
          </a:p>
        </p:txBody>
      </p:sp>
      <p:sp>
        <p:nvSpPr>
          <p:cNvPr id="21" name="Slide Number Placeholder 20">
            <a:extLst>
              <a:ext uri="{FF2B5EF4-FFF2-40B4-BE49-F238E27FC236}">
                <a16:creationId xmlns:a16="http://schemas.microsoft.com/office/drawing/2014/main" id="{EC704E8A-65C4-4B4F-BB59-DC16385D4467}"/>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23" name="Media Placeholder 22">
            <a:extLst>
              <a:ext uri="{FF2B5EF4-FFF2-40B4-BE49-F238E27FC236}">
                <a16:creationId xmlns:a16="http://schemas.microsoft.com/office/drawing/2014/main" id="{2795416A-107D-42E6-9D2D-E6CEDF8F58A7}"/>
              </a:ext>
            </a:extLst>
          </p:cNvPr>
          <p:cNvSpPr>
            <a:spLocks noGrp="1"/>
          </p:cNvSpPr>
          <p:nvPr>
            <p:ph type="media" sz="quarter" idx="13"/>
          </p:nvPr>
        </p:nvSpPr>
        <p:spPr>
          <a:xfrm>
            <a:off x="2332014" y="1794046"/>
            <a:ext cx="7542239" cy="4236707"/>
          </a:xfrm>
        </p:spPr>
        <p:txBody>
          <a:bodyPr>
            <a:noAutofit/>
          </a:bodyPr>
          <a:lstStyle>
            <a:lvl1pPr algn="ctr">
              <a:defRPr/>
            </a:lvl1pPr>
          </a:lstStyle>
          <a:p>
            <a:r>
              <a:rPr lang="en-US"/>
              <a:t>Click icon to add media</a:t>
            </a:r>
            <a:endParaRPr lang="en-GB"/>
          </a:p>
        </p:txBody>
      </p:sp>
    </p:spTree>
    <p:extLst>
      <p:ext uri="{BB962C8B-B14F-4D97-AF65-F5344CB8AC3E}">
        <p14:creationId xmlns:p14="http://schemas.microsoft.com/office/powerpoint/2010/main" val="3668354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609600" y="1577341"/>
            <a:ext cx="10972800" cy="392415"/>
          </a:xfrm>
        </p:spPr>
        <p:txBody>
          <a:bodyPr lIns="0" tIns="0" rIns="0" bIns="0"/>
          <a:lstStyle>
            <a:lvl1pPr>
              <a:defRPr sz="2550" b="0" i="0">
                <a:solidFill>
                  <a:schemeClr val="bg1"/>
                </a:solidFill>
                <a:latin typeface="Arial"/>
                <a:cs typeface="Arial"/>
              </a:defRPr>
            </a:lvl1pPr>
          </a:lstStyle>
          <a:p>
            <a:pPr lvl="0"/>
            <a:r>
              <a:rPr lang="en-US"/>
              <a:t>Edit Master text styles</a:t>
            </a:r>
          </a:p>
        </p:txBody>
      </p:sp>
      <p:sp>
        <p:nvSpPr>
          <p:cNvPr id="8" name="Title 7">
            <a:extLst>
              <a:ext uri="{FF2B5EF4-FFF2-40B4-BE49-F238E27FC236}">
                <a16:creationId xmlns:a16="http://schemas.microsoft.com/office/drawing/2014/main" id="{8530D108-C2E4-44D5-B38B-C0B4FACF197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27658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sp>
        <p:nvSpPr>
          <p:cNvPr id="86" name="Body Level One…"/>
          <p:cNvSpPr txBox="1">
            <a:spLocks noGrp="1"/>
          </p:cNvSpPr>
          <p:nvPr>
            <p:ph type="body" sz="half" idx="1"/>
          </p:nvPr>
        </p:nvSpPr>
        <p:spPr>
          <a:xfrm>
            <a:off x="2320924" y="1905000"/>
            <a:ext cx="7545387" cy="4267200"/>
          </a:xfrm>
          <a:prstGeom prst="rect">
            <a:avLst/>
          </a:prstGeom>
        </p:spPr>
        <p:txBody>
          <a:bodyPr>
            <a:normAutofit/>
          </a:bodyPr>
          <a:lstStyle>
            <a:lvl1pPr>
              <a:lnSpc>
                <a:spcPts val="2800"/>
              </a:lnSpc>
              <a:defRPr sz="2400">
                <a:latin typeface="HelveticaNeueLT Pro 65 Md"/>
                <a:ea typeface="HelveticaNeueLT Pro 65 Md"/>
                <a:cs typeface="HelveticaNeueLT Pro 65 Md"/>
                <a:sym typeface="HelveticaNeueLT Pro 65 Md"/>
              </a:defRPr>
            </a:lvl1pPr>
            <a:lvl2pPr indent="0">
              <a:lnSpc>
                <a:spcPts val="2800"/>
              </a:lnSpc>
              <a:defRPr sz="2400">
                <a:latin typeface="HelveticaNeueLT Pro 65 Md"/>
                <a:ea typeface="HelveticaNeueLT Pro 65 Md"/>
                <a:cs typeface="HelveticaNeueLT Pro 65 Md"/>
                <a:sym typeface="HelveticaNeueLT Pro 65 Md"/>
              </a:defRPr>
            </a:lvl2pPr>
            <a:lvl3pPr indent="0">
              <a:lnSpc>
                <a:spcPts val="2800"/>
              </a:lnSpc>
              <a:defRPr sz="2400">
                <a:latin typeface="HelveticaNeueLT Pro 65 Md"/>
                <a:ea typeface="HelveticaNeueLT Pro 65 Md"/>
                <a:cs typeface="HelveticaNeueLT Pro 65 Md"/>
                <a:sym typeface="HelveticaNeueLT Pro 65 Md"/>
              </a:defRPr>
            </a:lvl3pPr>
            <a:lvl4pPr indent="0">
              <a:lnSpc>
                <a:spcPts val="2800"/>
              </a:lnSpc>
              <a:defRPr sz="2400">
                <a:latin typeface="HelveticaNeueLT Pro 65 Md"/>
                <a:ea typeface="HelveticaNeueLT Pro 65 Md"/>
                <a:cs typeface="HelveticaNeueLT Pro 65 Md"/>
                <a:sym typeface="HelveticaNeueLT Pro 65 Md"/>
              </a:defRPr>
            </a:lvl4pPr>
            <a:lvl5pPr>
              <a:lnSpc>
                <a:spcPts val="2800"/>
              </a:lnSpc>
              <a:defRPr sz="2400">
                <a:latin typeface="HelveticaNeueLT Pro 65 Md"/>
                <a:ea typeface="HelveticaNeueLT Pro 65 Md"/>
                <a:cs typeface="HelveticaNeueLT Pro 65 Md"/>
                <a:sym typeface="HelveticaNeueLT Pro 65 Md"/>
              </a:defRPr>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xfrm>
            <a:off x="11666401" y="6519949"/>
            <a:ext cx="139838" cy="127001"/>
          </a:xfrm>
          <a:prstGeom prst="rect">
            <a:avLst/>
          </a:prstGeom>
        </p:spPr>
        <p:txBody>
          <a:bodyPr/>
          <a:lstStyle/>
          <a:p>
            <a:fld id="{86CB4B4D-7CA3-9044-876B-883B54F8677D}" type="slidenum">
              <a:t>‹#›</a:t>
            </a:fld>
            <a:endParaRPr/>
          </a:p>
        </p:txBody>
      </p:sp>
      <p:sp>
        <p:nvSpPr>
          <p:cNvPr id="88"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253438436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Tree>
    <p:extLst>
      <p:ext uri="{BB962C8B-B14F-4D97-AF65-F5344CB8AC3E}">
        <p14:creationId xmlns:p14="http://schemas.microsoft.com/office/powerpoint/2010/main" val="214418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Sand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rgbClr val="E4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
        <p:nvSpPr>
          <p:cNvPr id="10" name="object 53">
            <a:extLst>
              <a:ext uri="{FF2B5EF4-FFF2-40B4-BE49-F238E27FC236}">
                <a16:creationId xmlns:a16="http://schemas.microsoft.com/office/drawing/2014/main" id="{C81F7981-DDD9-431C-A844-C4E0AF57EDB4}"/>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1" name="Graphic 10">
            <a:extLst>
              <a:ext uri="{FF2B5EF4-FFF2-40B4-BE49-F238E27FC236}">
                <a16:creationId xmlns:a16="http://schemas.microsoft.com/office/drawing/2014/main" id="{1A5F618F-3D80-4713-A955-E2D6C0AAFA7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146160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Sand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rgbClr val="E4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Tree>
    <p:extLst>
      <p:ext uri="{BB962C8B-B14F-4D97-AF65-F5344CB8AC3E}">
        <p14:creationId xmlns:p14="http://schemas.microsoft.com/office/powerpoint/2010/main" val="400090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7" cy="4267200"/>
          </a:xfrm>
        </p:spPr>
        <p:txBody>
          <a:bodyPr>
            <a:noAutofit/>
          </a:bodyPr>
          <a:lstStyle>
            <a:lvl1pPr>
              <a:lnSpc>
                <a:spcPts val="2800"/>
              </a:lnSpc>
              <a:defRPr sz="2400">
                <a:latin typeface="+mj-lt"/>
              </a:defRPr>
            </a:lvl1pPr>
            <a:lvl2pPr marL="0" indent="0">
              <a:lnSpc>
                <a:spcPts val="2800"/>
              </a:lnSpc>
              <a:defRPr sz="2400"/>
            </a:lvl2pPr>
            <a:lvl3pPr marL="0" indent="0">
              <a:lnSpc>
                <a:spcPts val="1800"/>
              </a:lnSpc>
              <a:defRPr sz="1400" b="1">
                <a:latin typeface="HelveticaNeueLT Pro 65 Md" panose="020B0804020202020204" pitchFamily="34" charset="0"/>
              </a:defRPr>
            </a:lvl3pPr>
            <a:lvl4pPr marL="0" indent="0">
              <a:lnSpc>
                <a:spcPts val="1800"/>
              </a:lnSpc>
              <a:defRPr sz="1400"/>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435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1259206" y="1828799"/>
            <a:ext cx="3846194" cy="4267201"/>
          </a:xfrm>
        </p:spPr>
        <p:txBody>
          <a:bodyPr>
            <a:noAutofit/>
          </a:bodyPr>
          <a:lstStyle>
            <a:lvl1pPr>
              <a:lnSpc>
                <a:spcPts val="2800"/>
              </a:lnSpc>
              <a:defRPr sz="2400">
                <a:latin typeface="+mj-lt"/>
              </a:defRPr>
            </a:lvl1pPr>
            <a:lvl2pPr marL="0" indent="0">
              <a:lnSpc>
                <a:spcPts val="2800"/>
              </a:lnSpc>
              <a:defRPr sz="2400"/>
            </a:lvl2pPr>
            <a:lvl3pPr marL="0" indent="0">
              <a:lnSpc>
                <a:spcPts val="2200"/>
              </a:lnSpc>
              <a:defRPr sz="1800" b="1">
                <a:latin typeface="HelveticaNeueLT Pro 65 Md" panose="020B0804020202020204" pitchFamily="34" charset="0"/>
              </a:defRPr>
            </a:lvl3pPr>
            <a:lvl4pPr marL="0" indent="0">
              <a:lnSpc>
                <a:spcPts val="2200"/>
              </a:lnSpc>
              <a:defRPr sz="1800"/>
            </a:lvl4pPr>
            <a:lvl5pPr marL="0" indent="0">
              <a:lnSpc>
                <a:spcPts val="1800"/>
              </a:lnSpc>
              <a:defRPr sz="1400">
                <a:latin typeface="+mj-lt"/>
              </a:defRPr>
            </a:lvl5pPr>
            <a:lvl6pPr marL="0" indent="0">
              <a:lnSpc>
                <a:spcPts val="1800"/>
              </a:lnSpc>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BF86B70E-AD9A-41AA-81FB-D22780CCE5FF}"/>
              </a:ext>
            </a:extLst>
          </p:cNvPr>
          <p:cNvSpPr>
            <a:spLocks noGrp="1"/>
          </p:cNvSpPr>
          <p:nvPr>
            <p:ph type="pic" sz="quarter" idx="15"/>
          </p:nvPr>
        </p:nvSpPr>
        <p:spPr>
          <a:xfrm>
            <a:off x="6096000" y="381000"/>
            <a:ext cx="5715000" cy="5715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20403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a:noAutofit/>
          </a:bodyPr>
          <a:lstStyle>
            <a:lvl1pPr marL="180975" indent="-180975">
              <a:lnSpc>
                <a:spcPts val="2800"/>
              </a:lnSpc>
              <a:buFont typeface="Arial" panose="020B0604020202020204" pitchFamily="34" charset="0"/>
              <a:buChar char="•"/>
              <a:defRPr sz="2600">
                <a:latin typeface="+mj-lt"/>
              </a:defRPr>
            </a:lvl1pPr>
            <a:lvl2pPr marL="180975" indent="-180975">
              <a:lnSpc>
                <a:spcPts val="2800"/>
              </a:lnSpc>
              <a:buFont typeface="Arial" panose="020B0604020202020204" pitchFamily="34" charset="0"/>
              <a:buChar char="•"/>
              <a:defRPr sz="26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585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290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4174" y="363806"/>
            <a:ext cx="11422063" cy="514431"/>
          </a:xfrm>
          <a:prstGeom prst="rect">
            <a:avLst/>
          </a:prstGeom>
        </p:spPr>
        <p:txBody>
          <a:bodyPr wrap="square" lIns="0" tIns="0" rIns="0" bIns="0">
            <a:noAutofit/>
          </a:bodyPr>
          <a:lstStyle>
            <a:lvl1pPr>
              <a:defRPr/>
            </a:lvl1pPr>
          </a:lstStyle>
          <a:p>
            <a:endParaRPr/>
          </a:p>
        </p:txBody>
      </p:sp>
      <p:sp>
        <p:nvSpPr>
          <p:cNvPr id="3" name="Holder 3"/>
          <p:cNvSpPr>
            <a:spLocks noGrp="1"/>
          </p:cNvSpPr>
          <p:nvPr>
            <p:ph type="body" idx="1"/>
          </p:nvPr>
        </p:nvSpPr>
        <p:spPr>
          <a:xfrm>
            <a:off x="2320924" y="1577341"/>
            <a:ext cx="9485314" cy="185165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0205" y="6514200"/>
            <a:ext cx="7559358" cy="138498"/>
          </a:xfrm>
          <a:prstGeom prst="rect">
            <a:avLst/>
          </a:prstGeom>
        </p:spPr>
        <p:txBody>
          <a:bodyPr wrap="square" lIns="0" tIns="0" rIns="0" bIns="0">
            <a:spAutoFit/>
          </a:bodyPr>
          <a:lstStyle>
            <a:lvl1pPr algn="l">
              <a:defRPr lang="en-GB" sz="900" b="1" kern="1200" spc="0" baseline="0" dirty="0">
                <a:solidFill>
                  <a:schemeClr val="tx1"/>
                </a:solidFill>
                <a:latin typeface="Arial"/>
                <a:ea typeface="+mn-ea"/>
                <a:cs typeface="Arial"/>
              </a:defRPr>
            </a:lvl1pPr>
          </a:lstStyle>
          <a:p>
            <a:r>
              <a:rPr lang="en-GB"/>
              <a:t>Footer text</a:t>
            </a:r>
          </a:p>
        </p:txBody>
      </p:sp>
      <p:sp>
        <p:nvSpPr>
          <p:cNvPr id="5" name="Holder 5"/>
          <p:cNvSpPr>
            <a:spLocks noGrp="1"/>
          </p:cNvSpPr>
          <p:nvPr>
            <p:ph type="dt" sz="half" idx="6"/>
          </p:nvPr>
        </p:nvSpPr>
        <p:spPr>
          <a:xfrm>
            <a:off x="8134353" y="6514201"/>
            <a:ext cx="1731960" cy="138498"/>
          </a:xfrm>
          <a:prstGeom prst="rect">
            <a:avLst/>
          </a:prstGeom>
        </p:spPr>
        <p:txBody>
          <a:bodyPr wrap="square" lIns="0" tIns="0" rIns="0" bIns="0">
            <a:spAutoFit/>
          </a:bodyPr>
          <a:lstStyle>
            <a:lvl1pPr algn="l">
              <a:defRPr lang="en-US" sz="900" b="1" kern="1200" spc="0" baseline="0" smtClean="0">
                <a:solidFill>
                  <a:schemeClr val="tx1"/>
                </a:solidFill>
                <a:latin typeface="Arial"/>
                <a:ea typeface="+mn-ea"/>
                <a:cs typeface="Arial"/>
              </a:defRPr>
            </a:lvl1pPr>
          </a:lstStyle>
          <a:p>
            <a:endParaRPr lang="en-GB"/>
          </a:p>
        </p:txBody>
      </p:sp>
      <p:sp>
        <p:nvSpPr>
          <p:cNvPr id="15" name="Slide Number Placeholder 14">
            <a:extLst>
              <a:ext uri="{FF2B5EF4-FFF2-40B4-BE49-F238E27FC236}">
                <a16:creationId xmlns:a16="http://schemas.microsoft.com/office/drawing/2014/main" id="{6B62648B-16FF-48A6-83BA-50BC14487A7E}"/>
              </a:ext>
            </a:extLst>
          </p:cNvPr>
          <p:cNvSpPr>
            <a:spLocks noGrp="1"/>
          </p:cNvSpPr>
          <p:nvPr>
            <p:ph type="sldNum" sz="quarter" idx="4"/>
          </p:nvPr>
        </p:nvSpPr>
        <p:spPr>
          <a:xfrm>
            <a:off x="11263313" y="6514200"/>
            <a:ext cx="542925" cy="138498"/>
          </a:xfrm>
          <a:prstGeom prst="rect">
            <a:avLst/>
          </a:prstGeom>
        </p:spPr>
        <p:txBody>
          <a:bodyPr vert="horz" lIns="0" tIns="0" rIns="0" bIns="0" rtlCol="0" anchor="ctr"/>
          <a:lstStyle>
            <a:lvl1pPr algn="r">
              <a:defRPr lang="en-GB" sz="900" b="1" kern="1200" spc="0" baseline="0" smtClean="0">
                <a:solidFill>
                  <a:schemeClr val="tx1"/>
                </a:solidFill>
                <a:latin typeface="Arial"/>
                <a:ea typeface="+mn-ea"/>
                <a:cs typeface="Arial"/>
              </a:defRPr>
            </a:lvl1pPr>
          </a:lstStyle>
          <a:p>
            <a:fld id="{89C05411-F5C4-44D6-90F3-776F91935555}" type="slidenum">
              <a:rPr lang="en-GB" smtClean="0"/>
              <a:pPr/>
              <a:t>‹#›</a:t>
            </a:fld>
            <a:endParaRPr lang="en-GB"/>
          </a:p>
        </p:txBody>
      </p:sp>
    </p:spTree>
    <p:extLst>
      <p:ext uri="{BB962C8B-B14F-4D97-AF65-F5344CB8AC3E}">
        <p14:creationId xmlns:p14="http://schemas.microsoft.com/office/powerpoint/2010/main" val="3732126036"/>
      </p:ext>
    </p:extLst>
  </p:cSld>
  <p:clrMap bg1="lt1" tx1="dk1" bg2="lt2" tx2="dk2" accent1="accent1" accent2="accent2" accent3="accent3" accent4="accent4" accent5="accent5" accent6="accent6" hlink="hlink" folHlink="folHlink"/>
  <p:sldLayoutIdLst>
    <p:sldLayoutId id="2147483667" r:id="rId1"/>
    <p:sldLayoutId id="2147483700" r:id="rId2"/>
    <p:sldLayoutId id="2147483678" r:id="rId3"/>
    <p:sldLayoutId id="2147483674" r:id="rId4"/>
    <p:sldLayoutId id="2147483679" r:id="rId5"/>
    <p:sldLayoutId id="2147483681" r:id="rId6"/>
    <p:sldLayoutId id="2147483684" r:id="rId7"/>
    <p:sldLayoutId id="2147483686" r:id="rId8"/>
    <p:sldLayoutId id="2147483688" r:id="rId9"/>
    <p:sldLayoutId id="2147483689" r:id="rId10"/>
    <p:sldLayoutId id="2147483690" r:id="rId11"/>
    <p:sldLayoutId id="2147483687" r:id="rId12"/>
    <p:sldLayoutId id="2147483691" r:id="rId13"/>
    <p:sldLayoutId id="2147483692" r:id="rId14"/>
    <p:sldLayoutId id="2147483693" r:id="rId15"/>
    <p:sldLayoutId id="2147483694" r:id="rId16"/>
    <p:sldLayoutId id="2147483685" r:id="rId17"/>
    <p:sldLayoutId id="2147483695" r:id="rId18"/>
    <p:sldLayoutId id="2147483702" r:id="rId19"/>
    <p:sldLayoutId id="2147483697" r:id="rId20"/>
    <p:sldLayoutId id="2147483699" r:id="rId21"/>
    <p:sldLayoutId id="2147483671" r:id="rId22"/>
    <p:sldLayoutId id="2147483673" r:id="rId23"/>
    <p:sldLayoutId id="2147483703" r:id="rId24"/>
  </p:sldLayoutIdLst>
  <p:hf hdr="0" dt="0"/>
  <p:txStyles>
    <p:titleStyle>
      <a:lvl1pPr eaLnBrk="1" hangingPunct="1">
        <a:defRPr lang="en-GB" sz="1400" b="1" kern="1200" spc="4" dirty="0">
          <a:solidFill>
            <a:schemeClr val="tx1"/>
          </a:solidFill>
          <a:latin typeface="+mj-lt"/>
          <a:ea typeface="+mn-ea"/>
          <a:cs typeface="Arial"/>
        </a:defRPr>
      </a:lvl1pPr>
    </p:titleStyle>
    <p:body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bodyStyle>
    <p:other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otherStyle>
  </p:txStyles>
  <p:extLst>
    <p:ext uri="{27BBF7A9-308A-43DC-89C8-2F10F3537804}">
      <p15:sldGuideLst xmlns:p15="http://schemas.microsoft.com/office/powerpoint/2012/main">
        <p15:guide id="1" orient="horz" pos="243" userDrawn="1">
          <p15:clr>
            <a:srgbClr val="F26B43"/>
          </p15:clr>
        </p15:guide>
        <p15:guide id="2" orient="horz" pos="4077" userDrawn="1">
          <p15:clr>
            <a:srgbClr val="F26B43"/>
          </p15:clr>
        </p15:guide>
        <p15:guide id="3" pos="242" userDrawn="1">
          <p15:clr>
            <a:srgbClr val="F26B43"/>
          </p15:clr>
        </p15:guide>
        <p15:guide id="4" pos="1337" userDrawn="1">
          <p15:clr>
            <a:srgbClr val="F26B43"/>
          </p15:clr>
        </p15:guide>
        <p15:guide id="5" pos="1462" userDrawn="1">
          <p15:clr>
            <a:srgbClr val="F26B43"/>
          </p15:clr>
        </p15:guide>
        <p15:guide id="6" pos="2556" userDrawn="1">
          <p15:clr>
            <a:srgbClr val="F26B43"/>
          </p15:clr>
        </p15:guide>
        <p15:guide id="7" pos="2681" userDrawn="1">
          <p15:clr>
            <a:srgbClr val="F26B43"/>
          </p15:clr>
        </p15:guide>
        <p15:guide id="8" pos="3776" userDrawn="1">
          <p15:clr>
            <a:srgbClr val="F26B43"/>
          </p15:clr>
        </p15:guide>
        <p15:guide id="9" pos="3901" userDrawn="1">
          <p15:clr>
            <a:srgbClr val="F26B43"/>
          </p15:clr>
        </p15:guide>
        <p15:guide id="10" pos="4995" userDrawn="1">
          <p15:clr>
            <a:srgbClr val="F26B43"/>
          </p15:clr>
        </p15:guide>
        <p15:guide id="11" pos="5120" userDrawn="1">
          <p15:clr>
            <a:srgbClr val="F26B43"/>
          </p15:clr>
        </p15:guide>
        <p15:guide id="12" pos="6215" userDrawn="1">
          <p15:clr>
            <a:srgbClr val="F26B43"/>
          </p15:clr>
        </p15:guide>
        <p15:guide id="13" pos="6343" userDrawn="1">
          <p15:clr>
            <a:srgbClr val="F26B43"/>
          </p15:clr>
        </p15:guide>
        <p15:guide id="14" pos="7437" userDrawn="1">
          <p15:clr>
            <a:srgbClr val="F26B43"/>
          </p15:clr>
        </p15:guide>
        <p15:guide id="15" orient="horz" pos="2160" userDrawn="1">
          <p15:clr>
            <a:srgbClr val="5ACBF0"/>
          </p15:clr>
        </p15:guide>
        <p15:guide id="16" pos="3840" userDrawn="1">
          <p15:clr>
            <a:srgbClr val="5ACBF0"/>
          </p15:clr>
        </p15:guide>
        <p15:guide id="17" orient="horz" pos="3692"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redcross.org.uk/education"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HwpzzAefx9M?feature=oembed"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hyperlink" Target="https://youtu.be/HwpzzAefx9M?si=fkvjZdNuhChN29Yz"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s://www.redcross.org.uk/get-involved/teaching-resources/rules-of-war"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p:txBody>
          <a:bodyPr/>
          <a:lstStyle/>
          <a:p>
            <a:r>
              <a:rPr lang="en-GB" err="1"/>
              <a:t>Newsthink</a:t>
            </a:r>
            <a:r>
              <a:rPr lang="en-GB">
                <a:solidFill>
                  <a:schemeClr val="tx2"/>
                </a:solidFill>
              </a:rPr>
              <a:t>.</a:t>
            </a:r>
          </a:p>
        </p:txBody>
      </p:sp>
      <p:sp>
        <p:nvSpPr>
          <p:cNvPr id="3" name="Subtitle 2">
            <a:extLst>
              <a:ext uri="{FF2B5EF4-FFF2-40B4-BE49-F238E27FC236}">
                <a16:creationId xmlns:a16="http://schemas.microsoft.com/office/drawing/2014/main" id="{AFAAED71-405E-403E-91C2-DFAF88790B0D}"/>
              </a:ext>
            </a:extLst>
          </p:cNvPr>
          <p:cNvSpPr>
            <a:spLocks noGrp="1"/>
          </p:cNvSpPr>
          <p:nvPr>
            <p:ph type="subTitle" idx="4"/>
          </p:nvPr>
        </p:nvSpPr>
        <p:spPr>
          <a:xfrm>
            <a:off x="371475" y="3424049"/>
            <a:ext cx="6863043" cy="436889"/>
          </a:xfrm>
        </p:spPr>
        <p:txBody>
          <a:bodyPr wrap="square" lIns="0" tIns="0" rIns="0" bIns="0" anchor="t">
            <a:noAutofit/>
          </a:bodyPr>
          <a:lstStyle/>
          <a:p>
            <a:r>
              <a:rPr lang="en-GB">
                <a:latin typeface="HelveticaNeueLT Pro 55 Roman"/>
              </a:rPr>
              <a:t>Israel and the Occupied Palestinian Territory </a:t>
            </a:r>
            <a:endParaRPr lang="en-GB"/>
          </a:p>
        </p:txBody>
      </p:sp>
      <p:pic>
        <p:nvPicPr>
          <p:cNvPr id="6" name="Picture 5" descr="A picture containing text, dark&#10;&#10;Description automatically generated">
            <a:extLst>
              <a:ext uri="{FF2B5EF4-FFF2-40B4-BE49-F238E27FC236}">
                <a16:creationId xmlns:a16="http://schemas.microsoft.com/office/drawing/2014/main" id="{8C805A12-34F3-4210-BD67-600B0B34D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0703" y="938399"/>
            <a:ext cx="1271019" cy="1274067"/>
          </a:xfrm>
          <a:prstGeom prst="rect">
            <a:avLst/>
          </a:prstGeom>
        </p:spPr>
      </p:pic>
      <p:pic>
        <p:nvPicPr>
          <p:cNvPr id="8" name="Picture 7">
            <a:extLst>
              <a:ext uri="{FF2B5EF4-FFF2-40B4-BE49-F238E27FC236}">
                <a16:creationId xmlns:a16="http://schemas.microsoft.com/office/drawing/2014/main" id="{DB1596CD-A652-450C-8A4F-4FEA597A5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846390"/>
            <a:ext cx="1274067" cy="1274067"/>
          </a:xfrm>
          <a:prstGeom prst="rect">
            <a:avLst/>
          </a:prstGeom>
        </p:spPr>
      </p:pic>
      <p:pic>
        <p:nvPicPr>
          <p:cNvPr id="11" name="Picture 10" descr="Logo&#10;&#10;Description automatically generated">
            <a:extLst>
              <a:ext uri="{FF2B5EF4-FFF2-40B4-BE49-F238E27FC236}">
                <a16:creationId xmlns:a16="http://schemas.microsoft.com/office/drawing/2014/main" id="{D209E47A-01C6-465B-878B-319B2D14F7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2581" y="482656"/>
            <a:ext cx="1271019" cy="1274067"/>
          </a:xfrm>
          <a:prstGeom prst="rect">
            <a:avLst/>
          </a:prstGeom>
        </p:spPr>
      </p:pic>
      <p:sp>
        <p:nvSpPr>
          <p:cNvPr id="9" name="Subtitle 2">
            <a:extLst>
              <a:ext uri="{FF2B5EF4-FFF2-40B4-BE49-F238E27FC236}">
                <a16:creationId xmlns:a16="http://schemas.microsoft.com/office/drawing/2014/main" id="{0F3BFAE8-1CB3-EAFD-0D2A-AA15D3CD8F05}"/>
              </a:ext>
            </a:extLst>
          </p:cNvPr>
          <p:cNvSpPr txBox="1"/>
          <p:nvPr/>
        </p:nvSpPr>
        <p:spPr>
          <a:xfrm>
            <a:off x="449432" y="6072677"/>
            <a:ext cx="5928658" cy="436889"/>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50" b="1" kern="1200" spc="0" baseline="0" dirty="0">
                <a:solidFill>
                  <a:schemeClr val="tx1"/>
                </a:solidFill>
                <a:latin typeface="HelveticaNeueLT Pro 55 Roman" panose="020B0604020202020204" pitchFamily="34" charset="0"/>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a:t>
            </a:r>
            <a:r>
              <a:rPr kumimoji="0" 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British Red Cross 2023. All Images </a:t>
            </a:r>
            <a:r>
              <a:rPr kumimoji="0" lang="en-GB" sz="800" b="1"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a:t>
            </a:r>
            <a:r>
              <a:rPr kumimoji="0" 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British Red Cross 2023 unless otherwise stated.</a:t>
            </a:r>
          </a:p>
          <a:p>
            <a:pPr marL="0" marR="0" lvl="0" indent="0" algn="l" defTabSz="914400" rtl="0" eaLnBrk="1" fontAlgn="auto" latinLnBrk="0" hangingPunct="1">
              <a:lnSpc>
                <a:spcPct val="100000"/>
              </a:lnSpc>
              <a:spcBef>
                <a:spcPts val="5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resource and other free E</a:t>
            </a:r>
            <a:r>
              <a:rPr lang="en-US" sz="800">
                <a:solidFill>
                  <a:prstClr val="black"/>
                </a:solidFill>
                <a:latin typeface="Arial" panose="020B0604020202020204" pitchFamily="34" charset="0"/>
                <a:cs typeface="Arial" panose="020B0604020202020204" pitchFamily="34" charset="0"/>
              </a:rPr>
              <a:t>educational materials are available at</a:t>
            </a:r>
            <a:r>
              <a:rPr kumimoji="0" 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sz="800" b="1" i="0" u="sng"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www</a:t>
            </a:r>
            <a:r>
              <a:rPr kumimoji="0" lang="en-US" sz="800" b="1" i="0" u="sng"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.redcross.org.uk/education</a:t>
            </a:r>
            <a:endParaRPr kumimoji="0" lang="en-US" sz="800" b="1" i="0" u="sng"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lvl="0" indent="0">
              <a:lnSpc>
                <a:spcPct val="100000"/>
              </a:lnSpc>
              <a:spcBef>
                <a:spcPts val="50"/>
              </a:spcBef>
              <a:buNone/>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British Red Cross Society is a charity registered in</a:t>
            </a:r>
            <a:r>
              <a:rPr kumimoji="0" lang="en-US" sz="800" b="1" i="0"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England </a:t>
            </a:r>
            <a:r>
              <a:rPr kumimoji="0" 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and Wales (220949) and Scotland (SC027738).</a:t>
            </a:r>
            <a:endParaRPr kumimoji="0" lang="en-GB"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36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11" title="What are the Rules of War? | The Laws of War  | ICRC">
            <a:hlinkClick r:id="" action="ppaction://media"/>
            <a:extLst>
              <a:ext uri="{FF2B5EF4-FFF2-40B4-BE49-F238E27FC236}">
                <a16:creationId xmlns:a16="http://schemas.microsoft.com/office/drawing/2014/main" id="{E703E9FC-1986-F5D0-8918-38486D24629F}"/>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8937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BAD0A2-E1B6-4B44-9896-3F9A848B028E}"/>
              </a:ext>
            </a:extLst>
          </p:cNvPr>
          <p:cNvSpPr>
            <a:spLocks noGrp="1"/>
          </p:cNvSpPr>
          <p:nvPr>
            <p:ph type="body" sz="half" idx="1"/>
          </p:nvPr>
        </p:nvSpPr>
        <p:spPr>
          <a:xfrm>
            <a:off x="2549831" y="1551365"/>
            <a:ext cx="9256345" cy="4267200"/>
          </a:xfrm>
        </p:spPr>
        <p:txBody>
          <a:bodyPr wrap="square" lIns="0" tIns="0" rIns="0" bIns="0" anchor="t">
            <a:normAutofit fontScale="92500" lnSpcReduction="20000"/>
          </a:bodyPr>
          <a:lstStyle/>
          <a:p>
            <a:r>
              <a:rPr lang="en-GB" sz="3200" dirty="0">
                <a:latin typeface="+mj-lt"/>
              </a:rPr>
              <a:t>Learning objectives:</a:t>
            </a:r>
          </a:p>
          <a:p>
            <a:pPr marL="457200" indent="-457200">
              <a:buClr>
                <a:srgbClr val="EE2A24"/>
              </a:buClr>
              <a:buFontTx/>
              <a:buChar char="‒"/>
            </a:pPr>
            <a:endParaRPr lang="en-GB" sz="3200" dirty="0">
              <a:latin typeface="+mj-lt"/>
            </a:endParaRPr>
          </a:p>
          <a:p>
            <a:pPr marL="457200" lvl="0" indent="-457200" fontAlgn="base">
              <a:lnSpc>
                <a:spcPct val="107000"/>
              </a:lnSpc>
              <a:buClr>
                <a:srgbClr val="EE2A24"/>
              </a:buClr>
              <a:buFontTx/>
              <a:buChar char="‒"/>
            </a:pPr>
            <a:r>
              <a:rPr lang="en-GB" sz="2800" dirty="0">
                <a:solidFill>
                  <a:srgbClr val="000000"/>
                </a:solidFill>
                <a:effectLst/>
                <a:latin typeface="+mj-lt"/>
                <a:ea typeface="Times New Roman" panose="02020603050405020304" pitchFamily="18" charset="0"/>
                <a:cs typeface="Times New Roman"/>
              </a:rPr>
              <a:t>Learn about the humanitarian consequences of armed conflicts</a:t>
            </a:r>
            <a:r>
              <a:rPr lang="en-GB" sz="2800" dirty="0">
                <a:solidFill>
                  <a:srgbClr val="000000"/>
                </a:solidFill>
                <a:latin typeface="+mj-lt"/>
                <a:ea typeface="Times New Roman" panose="02020603050405020304" pitchFamily="18" charset="0"/>
                <a:cs typeface="Times New Roman"/>
              </a:rPr>
              <a:t>.</a:t>
            </a:r>
          </a:p>
          <a:p>
            <a:pPr marL="457200" lvl="0" indent="-457200" fontAlgn="base">
              <a:lnSpc>
                <a:spcPct val="107000"/>
              </a:lnSpc>
              <a:buClr>
                <a:srgbClr val="EE2A24"/>
              </a:buClr>
              <a:buFontTx/>
              <a:buChar char="‒"/>
            </a:pPr>
            <a:endParaRPr lang="en-GB" sz="2800" dirty="0">
              <a:effectLst/>
              <a:latin typeface="+mj-lt"/>
              <a:ea typeface="Calibri" panose="020F0502020204030204" pitchFamily="34" charset="0"/>
              <a:cs typeface="Times New Roman"/>
            </a:endParaRPr>
          </a:p>
          <a:p>
            <a:pPr marL="457200" lvl="0" indent="-457200" fontAlgn="base">
              <a:lnSpc>
                <a:spcPct val="107000"/>
              </a:lnSpc>
              <a:buClr>
                <a:srgbClr val="EE2A24"/>
              </a:buClr>
              <a:buFontTx/>
              <a:buChar char="‒"/>
            </a:pPr>
            <a:r>
              <a:rPr lang="en-US" sz="2800" dirty="0">
                <a:solidFill>
                  <a:srgbClr val="000000"/>
                </a:solidFill>
                <a:latin typeface="+mj-lt"/>
                <a:ea typeface="Times New Roman" panose="02020603050405020304" pitchFamily="18" charset="0"/>
                <a:cs typeface="Times New Roman"/>
              </a:rPr>
              <a:t>Apply</a:t>
            </a:r>
            <a:r>
              <a:rPr lang="en-GB" sz="2800" dirty="0">
                <a:solidFill>
                  <a:srgbClr val="000000"/>
                </a:solidFill>
                <a:latin typeface="+mj-lt"/>
                <a:ea typeface="Times New Roman" panose="02020603050405020304" pitchFamily="18" charset="0"/>
                <a:cs typeface="Times New Roman"/>
              </a:rPr>
              <a:t> your learning </a:t>
            </a:r>
            <a:r>
              <a:rPr lang="en-GB" sz="2800">
                <a:solidFill>
                  <a:srgbClr val="000000"/>
                </a:solidFill>
                <a:latin typeface="+mj-lt"/>
                <a:ea typeface="Times New Roman" panose="02020603050405020304" pitchFamily="18" charset="0"/>
                <a:cs typeface="Times New Roman"/>
              </a:rPr>
              <a:t>and practise </a:t>
            </a:r>
            <a:r>
              <a:rPr lang="en-GB" sz="2800" dirty="0">
                <a:solidFill>
                  <a:srgbClr val="000000"/>
                </a:solidFill>
                <a:latin typeface="+mj-lt"/>
                <a:ea typeface="Times New Roman" panose="02020603050405020304" pitchFamily="18" charset="0"/>
                <a:cs typeface="Times New Roman"/>
              </a:rPr>
              <a:t>empathy to understand why following International Humanitarian Law – </a:t>
            </a:r>
            <a:r>
              <a:rPr lang="en-GB" sz="2800" dirty="0">
                <a:solidFill>
                  <a:srgbClr val="000000"/>
                </a:solidFill>
                <a:latin typeface="+mj-lt"/>
                <a:ea typeface="Times New Roman" panose="02020603050405020304" pitchFamily="18" charset="0"/>
                <a:cs typeface="Times New Roman"/>
                <a:hlinkClick r:id="rId3"/>
              </a:rPr>
              <a:t>the rules of war </a:t>
            </a:r>
            <a:r>
              <a:rPr lang="en-GB" sz="2800" dirty="0">
                <a:solidFill>
                  <a:srgbClr val="000000"/>
                </a:solidFill>
                <a:latin typeface="+mj-lt"/>
                <a:ea typeface="Times New Roman" panose="02020603050405020304" pitchFamily="18" charset="0"/>
                <a:cs typeface="Times New Roman"/>
              </a:rPr>
              <a:t>– is an important way to reduce suffering during armed conflicts.</a:t>
            </a:r>
          </a:p>
          <a:p>
            <a:pPr marL="457200" lvl="0" indent="-457200" fontAlgn="base">
              <a:lnSpc>
                <a:spcPct val="107000"/>
              </a:lnSpc>
              <a:buClr>
                <a:srgbClr val="EE2A24"/>
              </a:buClr>
              <a:buFontTx/>
              <a:buChar char="‒"/>
            </a:pPr>
            <a:endParaRPr lang="en-GB" sz="2800" dirty="0">
              <a:effectLst/>
              <a:latin typeface="+mj-lt"/>
              <a:ea typeface="Calibri" panose="020F0502020204030204" pitchFamily="34" charset="0"/>
              <a:cs typeface="Times New Roman"/>
            </a:endParaRPr>
          </a:p>
          <a:p>
            <a:pPr marL="457200" lvl="0" indent="-457200" fontAlgn="base">
              <a:lnSpc>
                <a:spcPct val="107000"/>
              </a:lnSpc>
              <a:spcAft>
                <a:spcPts val="800"/>
              </a:spcAft>
              <a:buClr>
                <a:srgbClr val="EE2A24"/>
              </a:buClr>
              <a:buFontTx/>
              <a:buChar char="‒"/>
            </a:pPr>
            <a:r>
              <a:rPr lang="en-US" sz="2800" dirty="0">
                <a:solidFill>
                  <a:srgbClr val="000000"/>
                </a:solidFill>
                <a:effectLst/>
                <a:latin typeface="+mj-lt"/>
                <a:ea typeface="Times New Roman" panose="02020603050405020304" pitchFamily="18" charset="0"/>
                <a:cs typeface="Times New Roman"/>
              </a:rPr>
              <a:t>Share your learning by discussing a statement and showing active listening skills. </a:t>
            </a:r>
            <a:endParaRPr lang="en-GB" dirty="0"/>
          </a:p>
        </p:txBody>
      </p:sp>
      <p:pic>
        <p:nvPicPr>
          <p:cNvPr id="5" name="Picture 4" descr="Logo&#10;&#10;Description automatically generated">
            <a:extLst>
              <a:ext uri="{FF2B5EF4-FFF2-40B4-BE49-F238E27FC236}">
                <a16:creationId xmlns:a16="http://schemas.microsoft.com/office/drawing/2014/main" id="{B2225B29-ABFB-486D-96C0-4A2923207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387" y="1072790"/>
            <a:ext cx="1271019" cy="1274067"/>
          </a:xfrm>
          <a:prstGeom prst="rect">
            <a:avLst/>
          </a:prstGeom>
        </p:spPr>
      </p:pic>
      <p:sp>
        <p:nvSpPr>
          <p:cNvPr id="7" name="Title 4">
            <a:extLst>
              <a:ext uri="{FF2B5EF4-FFF2-40B4-BE49-F238E27FC236}">
                <a16:creationId xmlns:a16="http://schemas.microsoft.com/office/drawing/2014/main" id="{08FA0DBB-21A7-4353-99C2-AFEEE108C798}"/>
              </a:ext>
            </a:extLst>
          </p:cNvPr>
          <p:cNvSpPr txBox="1">
            <a:spLocks/>
          </p:cNvSpPr>
          <p:nvPr/>
        </p:nvSpPr>
        <p:spPr>
          <a:xfrm>
            <a:off x="384174" y="149739"/>
            <a:ext cx="4175793" cy="514431"/>
          </a:xfrm>
          <a:prstGeom prst="rect">
            <a:avLst/>
          </a:prstGeom>
        </p:spPr>
        <p:txBody>
          <a:bodyPr wrap="square" lIns="0" tIns="0" rIns="0" bIns="0">
            <a:noAutofit/>
          </a:bodyPr>
          <a:lstStyle>
            <a:lvl1pPr eaLnBrk="1" hangingPunct="1">
              <a:defRPr lang="en-GB" sz="1400" b="1" kern="1200" spc="4">
                <a:solidFill>
                  <a:schemeClr val="tx1"/>
                </a:solidFill>
                <a:latin typeface="+mj-lt"/>
                <a:ea typeface="+mn-ea"/>
                <a:cs typeface="Arial"/>
              </a:defRPr>
            </a:lvl1pPr>
          </a:lstStyle>
          <a:p>
            <a:pPr defTabSz="914400"/>
            <a:r>
              <a:rPr lang="en-GB" err="1"/>
              <a:t>Newsthink</a:t>
            </a:r>
            <a:r>
              <a:rPr lang="en-GB">
                <a:solidFill>
                  <a:srgbClr val="FF0000"/>
                </a:solidFill>
              </a:rPr>
              <a:t>.</a:t>
            </a:r>
            <a:br>
              <a:rPr lang="en-GB"/>
            </a:br>
            <a:r>
              <a:rPr lang="en-GB"/>
              <a:t>Israel and the Occupied Palestinian Territory</a:t>
            </a:r>
          </a:p>
        </p:txBody>
      </p:sp>
    </p:spTree>
    <p:extLst>
      <p:ext uri="{BB962C8B-B14F-4D97-AF65-F5344CB8AC3E}">
        <p14:creationId xmlns:p14="http://schemas.microsoft.com/office/powerpoint/2010/main" val="40068237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89D7B-965F-4774-B57E-8FB04288412C}"/>
              </a:ext>
            </a:extLst>
          </p:cNvPr>
          <p:cNvSpPr>
            <a:spLocks noGrp="1"/>
          </p:cNvSpPr>
          <p:nvPr>
            <p:ph type="body" sz="quarter" idx="14"/>
          </p:nvPr>
        </p:nvSpPr>
        <p:spPr>
          <a:xfrm>
            <a:off x="1338668" y="6040670"/>
            <a:ext cx="9523174" cy="672935"/>
          </a:xfrm>
        </p:spPr>
        <p:txBody>
          <a:bodyPr/>
          <a:lstStyle/>
          <a:p>
            <a:pPr algn="ctr"/>
            <a:r>
              <a:rPr lang="en-GB" b="1"/>
              <a:t>See: </a:t>
            </a:r>
            <a:r>
              <a:rPr lang="en-GB"/>
              <a:t>What do you see? Who is in this picture and what is happening?</a:t>
            </a:r>
          </a:p>
          <a:p>
            <a:endParaRPr lang="en-GB"/>
          </a:p>
        </p:txBody>
      </p:sp>
      <p:sp>
        <p:nvSpPr>
          <p:cNvPr id="4" name="Slide Number Placeholder 3">
            <a:extLst>
              <a:ext uri="{FF2B5EF4-FFF2-40B4-BE49-F238E27FC236}">
                <a16:creationId xmlns:a16="http://schemas.microsoft.com/office/drawing/2014/main" id="{5E85A8CD-65F7-48CE-92F2-AA9404EF32C1}"/>
              </a:ext>
            </a:extLst>
          </p:cNvPr>
          <p:cNvSpPr>
            <a:spLocks noGrp="1"/>
          </p:cNvSpPr>
          <p:nvPr>
            <p:ph type="sldNum" sz="quarter" idx="12"/>
          </p:nvPr>
        </p:nvSpPr>
        <p:spPr/>
        <p:txBody>
          <a:bodyPr/>
          <a:lstStyle/>
          <a:p>
            <a:fld id="{89C05411-F5C4-44D6-90F3-776F91935555}" type="slidenum">
              <a:rPr lang="en-GB" smtClean="0"/>
              <a:pPr/>
              <a:t>3</a:t>
            </a:fld>
            <a:endParaRPr lang="en-GB"/>
          </a:p>
        </p:txBody>
      </p:sp>
      <p:pic>
        <p:nvPicPr>
          <p:cNvPr id="7" name="Picture 6" descr="Logo&#10;&#10;Description automatically generated">
            <a:extLst>
              <a:ext uri="{FF2B5EF4-FFF2-40B4-BE49-F238E27FC236}">
                <a16:creationId xmlns:a16="http://schemas.microsoft.com/office/drawing/2014/main" id="{CCF9BA80-6F84-45E8-819F-288CF3790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52" y="5546361"/>
            <a:ext cx="1034606" cy="1037088"/>
          </a:xfrm>
          <a:prstGeom prst="rect">
            <a:avLst/>
          </a:prstGeom>
        </p:spPr>
      </p:pic>
      <p:sp>
        <p:nvSpPr>
          <p:cNvPr id="11" name="Title 4">
            <a:extLst>
              <a:ext uri="{FF2B5EF4-FFF2-40B4-BE49-F238E27FC236}">
                <a16:creationId xmlns:a16="http://schemas.microsoft.com/office/drawing/2014/main" id="{053A8F4B-41E6-C0DE-FAD0-0943D420C640}"/>
              </a:ext>
            </a:extLst>
          </p:cNvPr>
          <p:cNvSpPr txBox="1">
            <a:spLocks/>
          </p:cNvSpPr>
          <p:nvPr/>
        </p:nvSpPr>
        <p:spPr>
          <a:xfrm>
            <a:off x="295552" y="260344"/>
            <a:ext cx="1412932" cy="514431"/>
          </a:xfrm>
          <a:prstGeom prst="rect">
            <a:avLst/>
          </a:prstGeom>
        </p:spPr>
        <p:txBody>
          <a:bodyPr wrap="square" lIns="0" tIns="0" rIns="0" bIns="0">
            <a:noAutofit/>
          </a:bodyPr>
          <a:lstStyle>
            <a:lvl1pPr eaLnBrk="1" hangingPunct="1">
              <a:defRPr lang="en-GB" sz="1400" b="1" kern="1200" spc="4">
                <a:solidFill>
                  <a:schemeClr val="tx1"/>
                </a:solidFill>
                <a:latin typeface="+mj-lt"/>
                <a:ea typeface="+mn-ea"/>
                <a:cs typeface="Arial"/>
              </a:defRPr>
            </a:lvl1pPr>
          </a:lstStyle>
          <a:p>
            <a:pPr defTabSz="914400"/>
            <a:r>
              <a:rPr lang="en-GB" err="1"/>
              <a:t>Newsthink</a:t>
            </a:r>
            <a:r>
              <a:rPr lang="en-GB">
                <a:solidFill>
                  <a:srgbClr val="FF0000"/>
                </a:solidFill>
              </a:rPr>
              <a:t>.</a:t>
            </a:r>
            <a:br>
              <a:rPr lang="en-GB"/>
            </a:br>
            <a:endParaRPr lang="en-GB"/>
          </a:p>
        </p:txBody>
      </p:sp>
      <p:pic>
        <p:nvPicPr>
          <p:cNvPr id="6" name="Picture 5" descr="A group of people in a building&#10;&#10;Description automatically generated">
            <a:extLst>
              <a:ext uri="{FF2B5EF4-FFF2-40B4-BE49-F238E27FC236}">
                <a16:creationId xmlns:a16="http://schemas.microsoft.com/office/drawing/2014/main" id="{AA732746-5E1D-B214-846F-5CBB3238938E}"/>
              </a:ext>
            </a:extLst>
          </p:cNvPr>
          <p:cNvPicPr>
            <a:picLocks noChangeAspect="1"/>
          </p:cNvPicPr>
          <p:nvPr/>
        </p:nvPicPr>
        <p:blipFill rotWithShape="1">
          <a:blip r:embed="rId4">
            <a:extLst>
              <a:ext uri="{28A0092B-C50C-407E-A947-70E740481C1C}">
                <a14:useLocalDpi xmlns:a14="http://schemas.microsoft.com/office/drawing/2010/main" val="0"/>
              </a:ext>
            </a:extLst>
          </a:blip>
          <a:srcRect r="43978" b="25695"/>
          <a:stretch/>
        </p:blipFill>
        <p:spPr>
          <a:xfrm>
            <a:off x="204108" y="889343"/>
            <a:ext cx="5577567" cy="4165910"/>
          </a:xfrm>
          <a:prstGeom prst="rect">
            <a:avLst/>
          </a:prstGeom>
        </p:spPr>
      </p:pic>
      <p:pic>
        <p:nvPicPr>
          <p:cNvPr id="7170" name="Picture 2">
            <a:extLst>
              <a:ext uri="{FF2B5EF4-FFF2-40B4-BE49-F238E27FC236}">
                <a16:creationId xmlns:a16="http://schemas.microsoft.com/office/drawing/2014/main" id="{4FCB0CC1-0FD8-7FB3-E009-CD1A3FC13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889343"/>
            <a:ext cx="6247492"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9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89D7B-965F-4774-B57E-8FB04288412C}"/>
              </a:ext>
            </a:extLst>
          </p:cNvPr>
          <p:cNvSpPr>
            <a:spLocks noGrp="1"/>
          </p:cNvSpPr>
          <p:nvPr>
            <p:ph type="body" sz="quarter" idx="14"/>
          </p:nvPr>
        </p:nvSpPr>
        <p:spPr>
          <a:xfrm>
            <a:off x="1338667" y="5979763"/>
            <a:ext cx="9523174" cy="672935"/>
          </a:xfrm>
        </p:spPr>
        <p:txBody>
          <a:bodyPr/>
          <a:lstStyle/>
          <a:p>
            <a:pPr algn="ctr">
              <a:spcBef>
                <a:spcPts val="1200"/>
              </a:spcBef>
              <a:buClr>
                <a:schemeClr val="tx2"/>
              </a:buClr>
            </a:pPr>
            <a:r>
              <a:rPr lang="en-GB" b="1"/>
              <a:t>Think: </a:t>
            </a:r>
            <a:r>
              <a:rPr lang="en-GB"/>
              <a:t>What do you think these people are thinking about? What is important to them at this moment?</a:t>
            </a:r>
          </a:p>
          <a:p>
            <a:endParaRPr lang="en-GB"/>
          </a:p>
        </p:txBody>
      </p:sp>
      <p:sp>
        <p:nvSpPr>
          <p:cNvPr id="4" name="Slide Number Placeholder 3">
            <a:extLst>
              <a:ext uri="{FF2B5EF4-FFF2-40B4-BE49-F238E27FC236}">
                <a16:creationId xmlns:a16="http://schemas.microsoft.com/office/drawing/2014/main" id="{5E85A8CD-65F7-48CE-92F2-AA9404EF32C1}"/>
              </a:ext>
            </a:extLst>
          </p:cNvPr>
          <p:cNvSpPr>
            <a:spLocks noGrp="1"/>
          </p:cNvSpPr>
          <p:nvPr>
            <p:ph type="sldNum" sz="quarter" idx="12"/>
          </p:nvPr>
        </p:nvSpPr>
        <p:spPr/>
        <p:txBody>
          <a:bodyPr/>
          <a:lstStyle/>
          <a:p>
            <a:fld id="{89C05411-F5C4-44D6-90F3-776F91935555}" type="slidenum">
              <a:rPr lang="en-GB" smtClean="0"/>
              <a:pPr/>
              <a:t>4</a:t>
            </a:fld>
            <a:endParaRPr lang="en-GB"/>
          </a:p>
        </p:txBody>
      </p:sp>
      <p:sp>
        <p:nvSpPr>
          <p:cNvPr id="5" name="Title 4">
            <a:extLst>
              <a:ext uri="{FF2B5EF4-FFF2-40B4-BE49-F238E27FC236}">
                <a16:creationId xmlns:a16="http://schemas.microsoft.com/office/drawing/2014/main" id="{CAF41651-69A3-4CBF-A75B-DC0A6D208AA3}"/>
              </a:ext>
            </a:extLst>
          </p:cNvPr>
          <p:cNvSpPr>
            <a:spLocks noGrp="1"/>
          </p:cNvSpPr>
          <p:nvPr>
            <p:ph type="title"/>
          </p:nvPr>
        </p:nvSpPr>
        <p:spPr>
          <a:xfrm>
            <a:off x="384175" y="153944"/>
            <a:ext cx="11422063" cy="514431"/>
          </a:xfrm>
        </p:spPr>
        <p:txBody>
          <a:bodyPr wrap="square" lIns="0" tIns="0" rIns="0" bIns="0" anchor="t">
            <a:noAutofit/>
          </a:bodyPr>
          <a:lstStyle/>
          <a:p>
            <a:r>
              <a:rPr lang="en-GB" err="1"/>
              <a:t>Newsthink</a:t>
            </a:r>
            <a:r>
              <a:rPr lang="en-GB">
                <a:solidFill>
                  <a:srgbClr val="FF0000"/>
                </a:solidFill>
              </a:rPr>
              <a:t>.</a:t>
            </a:r>
            <a:br>
              <a:rPr lang="en-GB"/>
            </a:br>
            <a:endParaRPr lang="en-GB"/>
          </a:p>
        </p:txBody>
      </p:sp>
      <p:pic>
        <p:nvPicPr>
          <p:cNvPr id="8" name="Picture 7" descr="Logo&#10;&#10;Description automatically generated">
            <a:extLst>
              <a:ext uri="{FF2B5EF4-FFF2-40B4-BE49-F238E27FC236}">
                <a16:creationId xmlns:a16="http://schemas.microsoft.com/office/drawing/2014/main" id="{81EE84AF-A4CA-4253-88FE-8028F84585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52" y="5546361"/>
            <a:ext cx="1034606" cy="1037088"/>
          </a:xfrm>
          <a:prstGeom prst="rect">
            <a:avLst/>
          </a:prstGeom>
        </p:spPr>
      </p:pic>
      <p:pic>
        <p:nvPicPr>
          <p:cNvPr id="3" name="Picture 2" descr="A group of people in a building&#10;&#10;Description automatically generated">
            <a:extLst>
              <a:ext uri="{FF2B5EF4-FFF2-40B4-BE49-F238E27FC236}">
                <a16:creationId xmlns:a16="http://schemas.microsoft.com/office/drawing/2014/main" id="{31B150ED-00BF-5662-540A-4EE302CCDB9F}"/>
              </a:ext>
            </a:extLst>
          </p:cNvPr>
          <p:cNvPicPr>
            <a:picLocks noChangeAspect="1"/>
          </p:cNvPicPr>
          <p:nvPr/>
        </p:nvPicPr>
        <p:blipFill rotWithShape="1">
          <a:blip r:embed="rId4">
            <a:extLst>
              <a:ext uri="{28A0092B-C50C-407E-A947-70E740481C1C}">
                <a14:useLocalDpi xmlns:a14="http://schemas.microsoft.com/office/drawing/2010/main" val="0"/>
              </a:ext>
            </a:extLst>
          </a:blip>
          <a:srcRect r="43978" b="25695"/>
          <a:stretch/>
        </p:blipFill>
        <p:spPr>
          <a:xfrm>
            <a:off x="204108" y="889343"/>
            <a:ext cx="5577567" cy="4165910"/>
          </a:xfrm>
          <a:prstGeom prst="rect">
            <a:avLst/>
          </a:prstGeom>
        </p:spPr>
      </p:pic>
      <p:pic>
        <p:nvPicPr>
          <p:cNvPr id="9" name="Picture 2">
            <a:extLst>
              <a:ext uri="{FF2B5EF4-FFF2-40B4-BE49-F238E27FC236}">
                <a16:creationId xmlns:a16="http://schemas.microsoft.com/office/drawing/2014/main" id="{0A41804C-7EF7-E1CA-AD1A-A6F7894A8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889343"/>
            <a:ext cx="6247492"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9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89D7B-965F-4774-B57E-8FB04288412C}"/>
              </a:ext>
            </a:extLst>
          </p:cNvPr>
          <p:cNvSpPr>
            <a:spLocks noGrp="1"/>
          </p:cNvSpPr>
          <p:nvPr>
            <p:ph type="body" sz="quarter" idx="14"/>
          </p:nvPr>
        </p:nvSpPr>
        <p:spPr>
          <a:xfrm>
            <a:off x="1338667" y="6031121"/>
            <a:ext cx="9523174" cy="672935"/>
          </a:xfrm>
        </p:spPr>
        <p:txBody>
          <a:bodyPr/>
          <a:lstStyle/>
          <a:p>
            <a:pPr algn="ctr">
              <a:spcBef>
                <a:spcPts val="1200"/>
              </a:spcBef>
              <a:buClr>
                <a:schemeClr val="tx2"/>
              </a:buClr>
            </a:pPr>
            <a:r>
              <a:rPr lang="en-GB" b="1"/>
              <a:t>Feel: </a:t>
            </a:r>
            <a:r>
              <a:rPr lang="en-GB"/>
              <a:t>How do you think they feel? Will they each feel the same worries? Why might they feel this way?</a:t>
            </a:r>
          </a:p>
          <a:p>
            <a:endParaRPr lang="en-GB"/>
          </a:p>
        </p:txBody>
      </p:sp>
      <p:sp>
        <p:nvSpPr>
          <p:cNvPr id="4" name="Slide Number Placeholder 3">
            <a:extLst>
              <a:ext uri="{FF2B5EF4-FFF2-40B4-BE49-F238E27FC236}">
                <a16:creationId xmlns:a16="http://schemas.microsoft.com/office/drawing/2014/main" id="{5E85A8CD-65F7-48CE-92F2-AA9404EF32C1}"/>
              </a:ext>
            </a:extLst>
          </p:cNvPr>
          <p:cNvSpPr>
            <a:spLocks noGrp="1"/>
          </p:cNvSpPr>
          <p:nvPr>
            <p:ph type="sldNum" sz="quarter" idx="12"/>
          </p:nvPr>
        </p:nvSpPr>
        <p:spPr/>
        <p:txBody>
          <a:bodyPr/>
          <a:lstStyle/>
          <a:p>
            <a:fld id="{89C05411-F5C4-44D6-90F3-776F91935555}" type="slidenum">
              <a:rPr lang="en-GB" smtClean="0"/>
              <a:pPr/>
              <a:t>5</a:t>
            </a:fld>
            <a:endParaRPr lang="en-GB"/>
          </a:p>
        </p:txBody>
      </p:sp>
      <p:sp>
        <p:nvSpPr>
          <p:cNvPr id="5" name="Title 4">
            <a:extLst>
              <a:ext uri="{FF2B5EF4-FFF2-40B4-BE49-F238E27FC236}">
                <a16:creationId xmlns:a16="http://schemas.microsoft.com/office/drawing/2014/main" id="{CAF41651-69A3-4CBF-A75B-DC0A6D208AA3}"/>
              </a:ext>
            </a:extLst>
          </p:cNvPr>
          <p:cNvSpPr>
            <a:spLocks noGrp="1"/>
          </p:cNvSpPr>
          <p:nvPr>
            <p:ph type="title"/>
          </p:nvPr>
        </p:nvSpPr>
        <p:spPr>
          <a:xfrm>
            <a:off x="384175" y="153944"/>
            <a:ext cx="11422063" cy="514431"/>
          </a:xfrm>
        </p:spPr>
        <p:txBody>
          <a:bodyPr wrap="square" lIns="0" tIns="0" rIns="0" bIns="0" anchor="t">
            <a:noAutofit/>
          </a:bodyPr>
          <a:lstStyle/>
          <a:p>
            <a:r>
              <a:rPr lang="en-GB" err="1"/>
              <a:t>Newsthink</a:t>
            </a:r>
            <a:r>
              <a:rPr lang="en-GB">
                <a:solidFill>
                  <a:srgbClr val="FF0000"/>
                </a:solidFill>
              </a:rPr>
              <a:t>.</a:t>
            </a:r>
            <a:br>
              <a:rPr lang="en-GB"/>
            </a:br>
            <a:endParaRPr lang="en-GB"/>
          </a:p>
        </p:txBody>
      </p:sp>
      <p:pic>
        <p:nvPicPr>
          <p:cNvPr id="8" name="Picture 7" descr="Logo&#10;&#10;Description automatically generated">
            <a:extLst>
              <a:ext uri="{FF2B5EF4-FFF2-40B4-BE49-F238E27FC236}">
                <a16:creationId xmlns:a16="http://schemas.microsoft.com/office/drawing/2014/main" id="{16588B37-2D26-4DF0-A1E4-B4A8C0064D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52" y="5546361"/>
            <a:ext cx="1034606" cy="1037088"/>
          </a:xfrm>
          <a:prstGeom prst="rect">
            <a:avLst/>
          </a:prstGeom>
        </p:spPr>
      </p:pic>
      <p:pic>
        <p:nvPicPr>
          <p:cNvPr id="3" name="Picture 2" descr="A group of people in a building&#10;&#10;Description automatically generated">
            <a:extLst>
              <a:ext uri="{FF2B5EF4-FFF2-40B4-BE49-F238E27FC236}">
                <a16:creationId xmlns:a16="http://schemas.microsoft.com/office/drawing/2014/main" id="{3F7BCB05-0F96-B608-92E6-F73B767FA957}"/>
              </a:ext>
            </a:extLst>
          </p:cNvPr>
          <p:cNvPicPr>
            <a:picLocks noChangeAspect="1"/>
          </p:cNvPicPr>
          <p:nvPr/>
        </p:nvPicPr>
        <p:blipFill rotWithShape="1">
          <a:blip r:embed="rId4">
            <a:extLst>
              <a:ext uri="{28A0092B-C50C-407E-A947-70E740481C1C}">
                <a14:useLocalDpi xmlns:a14="http://schemas.microsoft.com/office/drawing/2010/main" val="0"/>
              </a:ext>
            </a:extLst>
          </a:blip>
          <a:srcRect r="43978" b="25695"/>
          <a:stretch/>
        </p:blipFill>
        <p:spPr>
          <a:xfrm>
            <a:off x="204108" y="889343"/>
            <a:ext cx="5577567" cy="4165910"/>
          </a:xfrm>
          <a:prstGeom prst="rect">
            <a:avLst/>
          </a:prstGeom>
        </p:spPr>
      </p:pic>
      <p:pic>
        <p:nvPicPr>
          <p:cNvPr id="9" name="Picture 2">
            <a:extLst>
              <a:ext uri="{FF2B5EF4-FFF2-40B4-BE49-F238E27FC236}">
                <a16:creationId xmlns:a16="http://schemas.microsoft.com/office/drawing/2014/main" id="{D7EF38F3-720D-5DD0-46A1-BAC248136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889343"/>
            <a:ext cx="6247492"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6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21030-405B-4569-9FE8-C6B7EB633B90}"/>
              </a:ext>
            </a:extLst>
          </p:cNvPr>
          <p:cNvSpPr>
            <a:spLocks noGrp="1"/>
          </p:cNvSpPr>
          <p:nvPr>
            <p:ph type="title"/>
          </p:nvPr>
        </p:nvSpPr>
        <p:spPr>
          <a:xfrm>
            <a:off x="384968" y="175504"/>
            <a:ext cx="11422063" cy="514431"/>
          </a:xfrm>
        </p:spPr>
        <p:txBody>
          <a:bodyPr wrap="square" lIns="0" tIns="0" rIns="0" bIns="0" anchor="t">
            <a:noAutofit/>
          </a:bodyPr>
          <a:lstStyle/>
          <a:p>
            <a:r>
              <a:rPr lang="en-GB" err="1"/>
              <a:t>Newsthink</a:t>
            </a:r>
            <a:r>
              <a:rPr lang="en-GB">
                <a:solidFill>
                  <a:srgbClr val="FF0000"/>
                </a:solidFill>
                <a:ea typeface="+mj-lt"/>
                <a:cs typeface="+mj-lt"/>
              </a:rPr>
              <a:t>.</a:t>
            </a:r>
            <a:br>
              <a:rPr lang="en-GB"/>
            </a:br>
            <a:endParaRPr lang="en-GB"/>
          </a:p>
        </p:txBody>
      </p:sp>
      <p:pic>
        <p:nvPicPr>
          <p:cNvPr id="4" name="Picture 3">
            <a:extLst>
              <a:ext uri="{FF2B5EF4-FFF2-40B4-BE49-F238E27FC236}">
                <a16:creationId xmlns:a16="http://schemas.microsoft.com/office/drawing/2014/main" id="{20FE650A-B29E-4506-9C3B-027C7DD15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807" y="1415077"/>
            <a:ext cx="7949488" cy="7493279"/>
          </a:xfrm>
          <a:prstGeom prst="rect">
            <a:avLst/>
          </a:prstGeom>
        </p:spPr>
      </p:pic>
      <p:pic>
        <p:nvPicPr>
          <p:cNvPr id="9" name="Picture 8" descr="Icon&#10;&#10;Description automatically generated">
            <a:extLst>
              <a:ext uri="{FF2B5EF4-FFF2-40B4-BE49-F238E27FC236}">
                <a16:creationId xmlns:a16="http://schemas.microsoft.com/office/drawing/2014/main" id="{016E59D7-B250-436F-A22D-0153190576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57716" y="1415077"/>
            <a:ext cx="1872206" cy="1867727"/>
          </a:xfrm>
          <a:prstGeom prst="rect">
            <a:avLst/>
          </a:prstGeom>
        </p:spPr>
      </p:pic>
      <p:sp>
        <p:nvSpPr>
          <p:cNvPr id="2" name="TextBox 1">
            <a:extLst>
              <a:ext uri="{FF2B5EF4-FFF2-40B4-BE49-F238E27FC236}">
                <a16:creationId xmlns:a16="http://schemas.microsoft.com/office/drawing/2014/main" id="{A3320A1D-8ED0-45B8-B29A-4B79DAC54E99}"/>
              </a:ext>
            </a:extLst>
          </p:cNvPr>
          <p:cNvSpPr txBox="1"/>
          <p:nvPr/>
        </p:nvSpPr>
        <p:spPr>
          <a:xfrm>
            <a:off x="557716" y="5064752"/>
            <a:ext cx="2044954" cy="751432"/>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r>
              <a:rPr lang="en-GB" sz="4000">
                <a:latin typeface="+mj-lt"/>
              </a:rPr>
              <a:t>Agree</a:t>
            </a:r>
          </a:p>
        </p:txBody>
      </p:sp>
      <p:sp>
        <p:nvSpPr>
          <p:cNvPr id="10" name="TextBox 9">
            <a:extLst>
              <a:ext uri="{FF2B5EF4-FFF2-40B4-BE49-F238E27FC236}">
                <a16:creationId xmlns:a16="http://schemas.microsoft.com/office/drawing/2014/main" id="{CAD0BA08-A864-490E-BA0D-F99B3EBB7B17}"/>
              </a:ext>
            </a:extLst>
          </p:cNvPr>
          <p:cNvSpPr txBox="1"/>
          <p:nvPr/>
        </p:nvSpPr>
        <p:spPr>
          <a:xfrm>
            <a:off x="9429182" y="5064752"/>
            <a:ext cx="2266884" cy="751432"/>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r>
              <a:rPr lang="en-GB" sz="4000">
                <a:latin typeface="+mj-lt"/>
              </a:rPr>
              <a:t>Disagree</a:t>
            </a:r>
          </a:p>
        </p:txBody>
      </p:sp>
      <p:sp>
        <p:nvSpPr>
          <p:cNvPr id="5" name="object 8">
            <a:extLst>
              <a:ext uri="{FF2B5EF4-FFF2-40B4-BE49-F238E27FC236}">
                <a16:creationId xmlns:a16="http://schemas.microsoft.com/office/drawing/2014/main" id="{035C0ECE-B8AC-146F-ACB6-616A1BAEB880}"/>
              </a:ext>
            </a:extLst>
          </p:cNvPr>
          <p:cNvSpPr txBox="1"/>
          <p:nvPr/>
        </p:nvSpPr>
        <p:spPr>
          <a:xfrm>
            <a:off x="3294298" y="1041816"/>
            <a:ext cx="8339986" cy="2861681"/>
          </a:xfrm>
          <a:prstGeom prst="rect">
            <a:avLst/>
          </a:prstGeom>
        </p:spPr>
        <p:txBody>
          <a:bodyPr vert="horz" wrap="square" lIns="0" tIns="9525" rIns="0" bIns="0" rtlCol="0" anchor="t">
            <a:spAutoFit/>
          </a:bodyPr>
          <a:lstStyle/>
          <a:p>
            <a:pPr marL="8890" marR="10795" algn="ctr">
              <a:spcBef>
                <a:spcPts val="75"/>
              </a:spcBef>
            </a:pPr>
            <a:r>
              <a:rPr lang="en-GB" sz="4400">
                <a:latin typeface="HelveticaNeueLT Pro 65 Md" panose="020B0804020202020204"/>
              </a:rPr>
              <a:t>“It is ok for fighters to target medics who provide first aid </a:t>
            </a:r>
          </a:p>
          <a:p>
            <a:pPr marL="8890" marR="10795" algn="ctr">
              <a:spcBef>
                <a:spcPts val="75"/>
              </a:spcBef>
            </a:pPr>
            <a:r>
              <a:rPr lang="en-GB" sz="4400">
                <a:latin typeface="HelveticaNeueLT Pro 65 Md" panose="020B0804020202020204"/>
              </a:rPr>
              <a:t>to the enemy."</a:t>
            </a:r>
          </a:p>
          <a:p>
            <a:pPr marL="8890" marR="10795" algn="ctr">
              <a:spcBef>
                <a:spcPts val="75"/>
              </a:spcBef>
            </a:pPr>
            <a:endParaRPr sz="5250">
              <a:latin typeface="Arial"/>
              <a:cs typeface="Arial"/>
            </a:endParaRPr>
          </a:p>
        </p:txBody>
      </p:sp>
    </p:spTree>
    <p:extLst>
      <p:ext uri="{BB962C8B-B14F-4D97-AF65-F5344CB8AC3E}">
        <p14:creationId xmlns:p14="http://schemas.microsoft.com/office/powerpoint/2010/main" val="241821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21030-405B-4569-9FE8-C6B7EB633B90}"/>
              </a:ext>
            </a:extLst>
          </p:cNvPr>
          <p:cNvSpPr>
            <a:spLocks noGrp="1"/>
          </p:cNvSpPr>
          <p:nvPr>
            <p:ph type="title"/>
          </p:nvPr>
        </p:nvSpPr>
        <p:spPr>
          <a:xfrm>
            <a:off x="384968" y="175504"/>
            <a:ext cx="11422063" cy="514431"/>
          </a:xfrm>
        </p:spPr>
        <p:txBody>
          <a:bodyPr wrap="square" lIns="0" tIns="0" rIns="0" bIns="0" anchor="t">
            <a:noAutofit/>
          </a:bodyPr>
          <a:lstStyle/>
          <a:p>
            <a:r>
              <a:rPr lang="en-GB" err="1"/>
              <a:t>Newsthink</a:t>
            </a:r>
            <a:r>
              <a:rPr lang="en-GB">
                <a:solidFill>
                  <a:srgbClr val="FF0000"/>
                </a:solidFill>
                <a:ea typeface="+mj-lt"/>
                <a:cs typeface="+mj-lt"/>
              </a:rPr>
              <a:t>.</a:t>
            </a:r>
            <a:br>
              <a:rPr lang="en-GB"/>
            </a:br>
            <a:endParaRPr lang="en-GB"/>
          </a:p>
        </p:txBody>
      </p:sp>
      <p:pic>
        <p:nvPicPr>
          <p:cNvPr id="4" name="Picture 3">
            <a:extLst>
              <a:ext uri="{FF2B5EF4-FFF2-40B4-BE49-F238E27FC236}">
                <a16:creationId xmlns:a16="http://schemas.microsoft.com/office/drawing/2014/main" id="{20FE650A-B29E-4506-9C3B-027C7DD15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807" y="1415077"/>
            <a:ext cx="7949488" cy="7493279"/>
          </a:xfrm>
          <a:prstGeom prst="rect">
            <a:avLst/>
          </a:prstGeom>
        </p:spPr>
      </p:pic>
      <p:sp>
        <p:nvSpPr>
          <p:cNvPr id="7" name="object 8">
            <a:extLst>
              <a:ext uri="{FF2B5EF4-FFF2-40B4-BE49-F238E27FC236}">
                <a16:creationId xmlns:a16="http://schemas.microsoft.com/office/drawing/2014/main" id="{F535F6D9-9244-40B9-BBA0-B2AEFD9FCF46}"/>
              </a:ext>
            </a:extLst>
          </p:cNvPr>
          <p:cNvSpPr txBox="1"/>
          <p:nvPr/>
        </p:nvSpPr>
        <p:spPr>
          <a:xfrm>
            <a:off x="3294298" y="1041816"/>
            <a:ext cx="8339986" cy="2861681"/>
          </a:xfrm>
          <a:prstGeom prst="rect">
            <a:avLst/>
          </a:prstGeom>
        </p:spPr>
        <p:txBody>
          <a:bodyPr vert="horz" wrap="square" lIns="0" tIns="9525" rIns="0" bIns="0" rtlCol="0" anchor="t">
            <a:spAutoFit/>
          </a:bodyPr>
          <a:lstStyle/>
          <a:p>
            <a:pPr marL="8890" marR="10795" algn="ctr">
              <a:spcBef>
                <a:spcPts val="75"/>
              </a:spcBef>
            </a:pPr>
            <a:r>
              <a:rPr lang="en-GB" sz="4400">
                <a:latin typeface="HelveticaNeueLT Pro 65 Md" panose="020B0804020202020204"/>
              </a:rPr>
              <a:t>“It is important for medics to help wounded civilians and fighters from both sides."</a:t>
            </a:r>
          </a:p>
          <a:p>
            <a:pPr marL="8890" marR="10795" algn="ctr">
              <a:spcBef>
                <a:spcPts val="75"/>
              </a:spcBef>
            </a:pPr>
            <a:endParaRPr sz="5250">
              <a:latin typeface="Arial"/>
              <a:cs typeface="Arial"/>
            </a:endParaRPr>
          </a:p>
        </p:txBody>
      </p:sp>
      <p:pic>
        <p:nvPicPr>
          <p:cNvPr id="9" name="Picture 8" descr="Icon&#10;&#10;Description automatically generated">
            <a:extLst>
              <a:ext uri="{FF2B5EF4-FFF2-40B4-BE49-F238E27FC236}">
                <a16:creationId xmlns:a16="http://schemas.microsoft.com/office/drawing/2014/main" id="{016E59D7-B250-436F-A22D-0153190576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57716" y="1415077"/>
            <a:ext cx="1872206" cy="1867727"/>
          </a:xfrm>
          <a:prstGeom prst="rect">
            <a:avLst/>
          </a:prstGeom>
        </p:spPr>
      </p:pic>
      <p:sp>
        <p:nvSpPr>
          <p:cNvPr id="2" name="TextBox 1">
            <a:extLst>
              <a:ext uri="{FF2B5EF4-FFF2-40B4-BE49-F238E27FC236}">
                <a16:creationId xmlns:a16="http://schemas.microsoft.com/office/drawing/2014/main" id="{A3320A1D-8ED0-45B8-B29A-4B79DAC54E99}"/>
              </a:ext>
            </a:extLst>
          </p:cNvPr>
          <p:cNvSpPr txBox="1"/>
          <p:nvPr/>
        </p:nvSpPr>
        <p:spPr>
          <a:xfrm>
            <a:off x="557716" y="5064752"/>
            <a:ext cx="2185484" cy="751432"/>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r>
              <a:rPr lang="en-GB" sz="4000">
                <a:latin typeface="+mj-lt"/>
              </a:rPr>
              <a:t>Agree</a:t>
            </a:r>
          </a:p>
        </p:txBody>
      </p:sp>
      <p:sp>
        <p:nvSpPr>
          <p:cNvPr id="10" name="TextBox 9">
            <a:extLst>
              <a:ext uri="{FF2B5EF4-FFF2-40B4-BE49-F238E27FC236}">
                <a16:creationId xmlns:a16="http://schemas.microsoft.com/office/drawing/2014/main" id="{CAD0BA08-A864-490E-BA0D-F99B3EBB7B17}"/>
              </a:ext>
            </a:extLst>
          </p:cNvPr>
          <p:cNvSpPr txBox="1"/>
          <p:nvPr/>
        </p:nvSpPr>
        <p:spPr>
          <a:xfrm>
            <a:off x="9429182" y="5064752"/>
            <a:ext cx="2266884" cy="751432"/>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r>
              <a:rPr lang="en-GB" sz="4000">
                <a:latin typeface="+mj-lt"/>
              </a:rPr>
              <a:t>Disagree</a:t>
            </a:r>
          </a:p>
        </p:txBody>
      </p:sp>
    </p:spTree>
    <p:extLst>
      <p:ext uri="{BB962C8B-B14F-4D97-AF65-F5344CB8AC3E}">
        <p14:creationId xmlns:p14="http://schemas.microsoft.com/office/powerpoint/2010/main" val="210399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0D4BB4-5053-4947-8BA8-C55CF31F98EE}"/>
              </a:ext>
            </a:extLst>
          </p:cNvPr>
          <p:cNvSpPr>
            <a:spLocks noGrp="1"/>
          </p:cNvSpPr>
          <p:nvPr>
            <p:ph type="title"/>
          </p:nvPr>
        </p:nvSpPr>
        <p:spPr>
          <a:xfrm>
            <a:off x="384968" y="258875"/>
            <a:ext cx="11422063" cy="514431"/>
          </a:xfrm>
        </p:spPr>
        <p:txBody>
          <a:bodyPr wrap="square" lIns="0" tIns="0" rIns="0" bIns="0" anchor="t">
            <a:noAutofit/>
          </a:bodyPr>
          <a:lstStyle/>
          <a:p>
            <a:r>
              <a:rPr lang="en-GB" err="1"/>
              <a:t>Newsthink</a:t>
            </a:r>
            <a:r>
              <a:rPr lang="en-GB">
                <a:solidFill>
                  <a:srgbClr val="FF0000"/>
                </a:solidFill>
                <a:ea typeface="+mj-lt"/>
                <a:cs typeface="+mj-lt"/>
              </a:rPr>
              <a:t>.</a:t>
            </a:r>
            <a:br>
              <a:rPr lang="en-GB"/>
            </a:br>
            <a:endParaRPr lang="en-GB"/>
          </a:p>
        </p:txBody>
      </p:sp>
      <p:sp>
        <p:nvSpPr>
          <p:cNvPr id="5" name="TextBox 4">
            <a:extLst>
              <a:ext uri="{FF2B5EF4-FFF2-40B4-BE49-F238E27FC236}">
                <a16:creationId xmlns:a16="http://schemas.microsoft.com/office/drawing/2014/main" id="{58024BFE-9AE0-410C-99B9-E07555B65D24}"/>
              </a:ext>
            </a:extLst>
          </p:cNvPr>
          <p:cNvSpPr txBox="1"/>
          <p:nvPr/>
        </p:nvSpPr>
        <p:spPr>
          <a:xfrm>
            <a:off x="2711624" y="2060848"/>
            <a:ext cx="8326642" cy="2520280"/>
          </a:xfrm>
          <a:prstGeom prst="rect">
            <a:avLst/>
          </a:prstGeom>
          <a:noFill/>
        </p:spPr>
        <p:txBody>
          <a:bodyPr wrap="square" rtlCol="0">
            <a:spAutoFit/>
          </a:bodyPr>
          <a:lstStyle/>
          <a:p>
            <a:r>
              <a:rPr lang="en-GB" sz="4000">
                <a:latin typeface="HelveticaNeueLT Pro 75 Bd" panose="020B0804020202020204" pitchFamily="34" charset="0"/>
              </a:rPr>
              <a:t>Reflect on your own:</a:t>
            </a:r>
          </a:p>
          <a:p>
            <a:endParaRPr lang="en-GB" sz="2000"/>
          </a:p>
          <a:p>
            <a:r>
              <a:rPr lang="en-GB" sz="2800"/>
              <a:t>What are your thoughts and feelings about this image and the events you talked about?</a:t>
            </a:r>
          </a:p>
          <a:p>
            <a:endParaRPr lang="en-GB" sz="2000"/>
          </a:p>
          <a:p>
            <a:endParaRPr lang="en-GB" sz="2000"/>
          </a:p>
        </p:txBody>
      </p:sp>
      <p:pic>
        <p:nvPicPr>
          <p:cNvPr id="6" name="Picture 5" descr="A picture containing text&#10;&#10;Description automatically generated">
            <a:extLst>
              <a:ext uri="{FF2B5EF4-FFF2-40B4-BE49-F238E27FC236}">
                <a16:creationId xmlns:a16="http://schemas.microsoft.com/office/drawing/2014/main" id="{D12D4B81-24B7-4C6D-94DA-EB7140DF0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1704942"/>
            <a:ext cx="1728192" cy="1724058"/>
          </a:xfrm>
          <a:prstGeom prst="rect">
            <a:avLst/>
          </a:prstGeom>
        </p:spPr>
      </p:pic>
    </p:spTree>
    <p:extLst>
      <p:ext uri="{BB962C8B-B14F-4D97-AF65-F5344CB8AC3E}">
        <p14:creationId xmlns:p14="http://schemas.microsoft.com/office/powerpoint/2010/main" val="314034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480C4B-0EBD-4034-B93A-E653F798FEC4}"/>
              </a:ext>
            </a:extLst>
          </p:cNvPr>
          <p:cNvSpPr>
            <a:spLocks noGrp="1"/>
          </p:cNvSpPr>
          <p:nvPr>
            <p:ph type="body" idx="1"/>
          </p:nvPr>
        </p:nvSpPr>
        <p:spPr>
          <a:xfrm>
            <a:off x="2927648" y="1196752"/>
            <a:ext cx="8654752" cy="5101397"/>
          </a:xfrm>
        </p:spPr>
        <p:txBody>
          <a:bodyPr wrap="square" lIns="0" tIns="0" rIns="0" bIns="0" anchor="t">
            <a:spAutoFit/>
          </a:bodyPr>
          <a:lstStyle/>
          <a:p>
            <a:r>
              <a:rPr lang="en-GB" b="1">
                <a:solidFill>
                  <a:schemeClr val="tx1"/>
                </a:solidFill>
              </a:rPr>
              <a:t>Learn more:</a:t>
            </a:r>
          </a:p>
          <a:p>
            <a:r>
              <a:rPr lang="en-GB">
                <a:solidFill>
                  <a:schemeClr val="tx1"/>
                </a:solidFill>
              </a:rPr>
              <a:t>Learn more about conflict and its consequences </a:t>
            </a:r>
            <a:r>
              <a:rPr lang="en-GB">
                <a:solidFill>
                  <a:schemeClr val="tx1"/>
                </a:solidFill>
                <a:hlinkClick r:id="rId3"/>
              </a:rPr>
              <a:t>with our Rules of War resource</a:t>
            </a:r>
            <a:r>
              <a:rPr lang="en-GB">
                <a:solidFill>
                  <a:schemeClr val="tx1"/>
                </a:solidFill>
              </a:rPr>
              <a:t>.</a:t>
            </a:r>
          </a:p>
          <a:p>
            <a:endParaRPr lang="en-GB" b="1">
              <a:solidFill>
                <a:schemeClr val="tx1"/>
              </a:solidFill>
            </a:endParaRPr>
          </a:p>
          <a:p>
            <a:r>
              <a:rPr lang="en-GB" b="1">
                <a:solidFill>
                  <a:schemeClr val="tx1"/>
                </a:solidFill>
              </a:rPr>
              <a:t>Share with others:</a:t>
            </a:r>
          </a:p>
          <a:p>
            <a:r>
              <a:rPr lang="en-GB">
                <a:solidFill>
                  <a:schemeClr val="tx1"/>
                </a:solidFill>
              </a:rPr>
              <a:t>Share what you’ve learned with others. Show them the rules of war, discuss the debate with them, or reflect together on how you feel about this event.</a:t>
            </a:r>
          </a:p>
          <a:p>
            <a:endParaRPr lang="en-GB">
              <a:solidFill>
                <a:schemeClr val="tx1"/>
              </a:solidFill>
            </a:endParaRPr>
          </a:p>
          <a:p>
            <a:r>
              <a:rPr lang="en-GB" b="1">
                <a:solidFill>
                  <a:schemeClr val="tx1"/>
                </a:solidFill>
              </a:rPr>
              <a:t>Do something:</a:t>
            </a:r>
          </a:p>
          <a:p>
            <a:r>
              <a:rPr lang="en-GB">
                <a:solidFill>
                  <a:schemeClr val="tx1"/>
                </a:solidFill>
              </a:rPr>
              <a:t>Share the rules of war with others to spread information on the importance of them in helping maintain humanity, save lives and reduce suffering during conflict.</a:t>
            </a:r>
          </a:p>
        </p:txBody>
      </p:sp>
      <p:sp>
        <p:nvSpPr>
          <p:cNvPr id="3" name="Title 2">
            <a:extLst>
              <a:ext uri="{FF2B5EF4-FFF2-40B4-BE49-F238E27FC236}">
                <a16:creationId xmlns:a16="http://schemas.microsoft.com/office/drawing/2014/main" id="{91D34A72-38A6-4824-919D-CFEE12949476}"/>
              </a:ext>
            </a:extLst>
          </p:cNvPr>
          <p:cNvSpPr>
            <a:spLocks noGrp="1"/>
          </p:cNvSpPr>
          <p:nvPr>
            <p:ph type="title"/>
          </p:nvPr>
        </p:nvSpPr>
        <p:spPr>
          <a:xfrm>
            <a:off x="384968" y="238930"/>
            <a:ext cx="11422063" cy="514431"/>
          </a:xfrm>
        </p:spPr>
        <p:txBody>
          <a:bodyPr wrap="square" lIns="0" tIns="0" rIns="0" bIns="0" anchor="t">
            <a:noAutofit/>
          </a:bodyPr>
          <a:lstStyle/>
          <a:p>
            <a:r>
              <a:rPr lang="en-GB" err="1"/>
              <a:t>Newsthink</a:t>
            </a:r>
            <a:r>
              <a:rPr lang="en-GB">
                <a:solidFill>
                  <a:srgbClr val="FF0000"/>
                </a:solidFill>
                <a:ea typeface="+mj-lt"/>
                <a:cs typeface="+mj-lt"/>
              </a:rPr>
              <a:t>.</a:t>
            </a:r>
            <a:br>
              <a:rPr lang="en-GB"/>
            </a:br>
            <a:endParaRPr lang="en-GB"/>
          </a:p>
        </p:txBody>
      </p:sp>
      <p:pic>
        <p:nvPicPr>
          <p:cNvPr id="5" name="Picture 4" descr="A picture containing text&#10;&#10;Description automatically generated">
            <a:extLst>
              <a:ext uri="{FF2B5EF4-FFF2-40B4-BE49-F238E27FC236}">
                <a16:creationId xmlns:a16="http://schemas.microsoft.com/office/drawing/2014/main" id="{1391FF91-EB1F-4E96-A355-20BEAFF648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15" y="1196752"/>
            <a:ext cx="1274067" cy="1274067"/>
          </a:xfrm>
          <a:prstGeom prst="rect">
            <a:avLst/>
          </a:prstGeom>
        </p:spPr>
      </p:pic>
      <p:pic>
        <p:nvPicPr>
          <p:cNvPr id="7" name="Picture 6" descr="Icon&#10;&#10;Description automatically generated">
            <a:extLst>
              <a:ext uri="{FF2B5EF4-FFF2-40B4-BE49-F238E27FC236}">
                <a16:creationId xmlns:a16="http://schemas.microsoft.com/office/drawing/2014/main" id="{49EC86D3-8DFE-4D49-AFAD-B12305621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15" y="4631666"/>
            <a:ext cx="1274067" cy="1274067"/>
          </a:xfrm>
          <a:prstGeom prst="rect">
            <a:avLst/>
          </a:prstGeom>
        </p:spPr>
      </p:pic>
      <p:pic>
        <p:nvPicPr>
          <p:cNvPr id="9" name="Picture 8" descr="Icon&#10;&#10;Description automatically generated">
            <a:extLst>
              <a:ext uri="{FF2B5EF4-FFF2-40B4-BE49-F238E27FC236}">
                <a16:creationId xmlns:a16="http://schemas.microsoft.com/office/drawing/2014/main" id="{75B680D6-3021-46A1-978A-89DC80497B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463" y="2914208"/>
            <a:ext cx="1271019" cy="1274067"/>
          </a:xfrm>
          <a:prstGeom prst="rect">
            <a:avLst/>
          </a:prstGeom>
        </p:spPr>
      </p:pic>
    </p:spTree>
    <p:extLst>
      <p:ext uri="{BB962C8B-B14F-4D97-AF65-F5344CB8AC3E}">
        <p14:creationId xmlns:p14="http://schemas.microsoft.com/office/powerpoint/2010/main" val="993484340"/>
      </p:ext>
    </p:extLst>
  </p:cSld>
  <p:clrMapOvr>
    <a:masterClrMapping/>
  </p:clrMapOvr>
</p:sld>
</file>

<file path=ppt/theme/theme1.xml><?xml version="1.0" encoding="utf-8"?>
<a:theme xmlns:a="http://schemas.openxmlformats.org/drawingml/2006/main" name="Red Cross FA V1">
  <a:themeElements>
    <a:clrScheme name="Office">
      <a:dk1>
        <a:srgbClr val="000000"/>
      </a:dk1>
      <a:lt1>
        <a:srgbClr val="FFFFFF"/>
      </a:lt1>
      <a:dk2>
        <a:srgbClr val="EE2A24"/>
      </a:dk2>
      <a:lt2>
        <a:srgbClr val="F6F6F6"/>
      </a:lt2>
      <a:accent1>
        <a:srgbClr val="D0011B"/>
      </a:accent1>
      <a:accent2>
        <a:srgbClr val="AFA48F"/>
      </a:accent2>
      <a:accent3>
        <a:srgbClr val="E95153"/>
      </a:accent3>
      <a:accent4>
        <a:srgbClr val="9D1F21"/>
      </a:accent4>
      <a:accent5>
        <a:srgbClr val="D7D8D7"/>
      </a:accent5>
      <a:accent6>
        <a:srgbClr val="65181B"/>
      </a:accent6>
      <a:hlink>
        <a:srgbClr val="EE2A24"/>
      </a:hlink>
      <a:folHlink>
        <a:srgbClr val="AFA48F"/>
      </a:folHlink>
    </a:clrScheme>
    <a:fontScheme name="Red Cross FA">
      <a:majorFont>
        <a:latin typeface="HelveticaNeueLT Pro 65 Md"/>
        <a:ea typeface=""/>
        <a:cs typeface=""/>
      </a:majorFont>
      <a:minorFont>
        <a:latin typeface="HelveticaNeueLT Pro 45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sz="1100" dirty="0" smtClean="0"/>
        </a:defPPr>
      </a:lstStyle>
    </a:txDef>
  </a:objectDefaults>
  <a:extraClrSchemeLst/>
  <a:custClrLst>
    <a:custClr name="Teacher Sand">
      <a:srgbClr val="E4D7AC"/>
    </a:custClr>
    <a:custClr name="Secondary Duck">
      <a:srgbClr val="BADDEA"/>
    </a:custClr>
    <a:custClr name="Primary Mustard">
      <a:srgbClr val="F1B13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Blue">
      <a:srgbClr val="193351"/>
    </a:custClr>
    <a:custClr name="Secondary Grey">
      <a:srgbClr val="5C747A"/>
    </a:custClr>
    <a:custClr name="Primary Sky">
      <a:srgbClr val="158A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Teal">
      <a:srgbClr val="2B7586"/>
    </a:custClr>
    <a:custClr name="Secondary Steel">
      <a:srgbClr val="5A98C0"/>
    </a:custClr>
    <a:custClr name="Primary Green">
      <a:srgbClr val="40A2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Claret">
      <a:srgbClr val="7D1C23"/>
    </a:custClr>
    <a:custClr name="Secondary Dark Green">
      <a:srgbClr val="05853A"/>
    </a:custClr>
  </a:custClrLst>
  <a:extLst>
    <a:ext uri="{05A4C25C-085E-4340-85A3-A5531E510DB2}">
      <thm15:themeFamily xmlns:thm15="http://schemas.microsoft.com/office/thememl/2012/main" name="BRC_FirstAid_PowerPoint V2-1-nc-Teacher.potx" id="{AA0EF935-B42D-40E9-9768-15F4E12F1D67}" vid="{727B464A-32DC-46D8-93FC-88483F2AA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FAEE775C44FB4DB2EC3B89C7B6CFDB" ma:contentTypeVersion="16" ma:contentTypeDescription="Create a new document." ma:contentTypeScope="" ma:versionID="e4a85efd2e414bc1fc2abbafca1c05be">
  <xsd:schema xmlns:xsd="http://www.w3.org/2001/XMLSchema" xmlns:xs="http://www.w3.org/2001/XMLSchema" xmlns:p="http://schemas.microsoft.com/office/2006/metadata/properties" xmlns:ns3="d833ef66-7253-4c40-9ffe-87083e91c11e" xmlns:ns4="9d265e88-76aa-4ec0-88d1-e16f79e9dff7" targetNamespace="http://schemas.microsoft.com/office/2006/metadata/properties" ma:root="true" ma:fieldsID="8bc9e0ec934da02d43c4e3839c41b909" ns3:_="" ns4:_="">
    <xsd:import namespace="d833ef66-7253-4c40-9ffe-87083e91c11e"/>
    <xsd:import namespace="9d265e88-76aa-4ec0-88d1-e16f79e9dff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33ef66-7253-4c40-9ffe-87083e91c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265e88-76aa-4ec0-88d1-e16f79e9df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833ef66-7253-4c40-9ffe-87083e91c1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E700E3-0A1D-40B3-A19C-AF3E11506232}">
  <ds:schemaRefs>
    <ds:schemaRef ds:uri="9d265e88-76aa-4ec0-88d1-e16f79e9dff7"/>
    <ds:schemaRef ds:uri="d833ef66-7253-4c40-9ffe-87083e91c1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723B2C-64DE-4B52-B71E-C353AE1EA1F5}">
  <ds:schemaRefs>
    <ds:schemaRef ds:uri="9d265e88-76aa-4ec0-88d1-e16f79e9dff7"/>
    <ds:schemaRef ds:uri="d833ef66-7253-4c40-9ffe-87083e91c1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E4A7BC-19C1-46D3-B517-905A2A3972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Teacher_BRC_FirstAid_PowerPoint</Template>
  <TotalTime>0</TotalTime>
  <Words>1897</Words>
  <Application>Microsoft Office PowerPoint</Application>
  <PresentationFormat>Widescreen</PresentationFormat>
  <Paragraphs>142</Paragraphs>
  <Slides>10</Slides>
  <Notes>10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HelveticaNeue</vt:lpstr>
      <vt:lpstr>HelveticaNeueLT Pro 45 Lt</vt:lpstr>
      <vt:lpstr>HelveticaNeueLT Pro 55 Roman</vt:lpstr>
      <vt:lpstr>HelveticaNeueLT Pro 65 Md</vt:lpstr>
      <vt:lpstr>HelveticaNeueLT Pro 75 Bd</vt:lpstr>
      <vt:lpstr>Merriweather</vt:lpstr>
      <vt:lpstr>Montserrat</vt:lpstr>
      <vt:lpstr>Red Cross FA V1</vt:lpstr>
      <vt:lpstr>Newsthink.</vt:lpstr>
      <vt:lpstr>PowerPoint Presentation</vt:lpstr>
      <vt:lpstr>PowerPoint Presentation</vt:lpstr>
      <vt:lpstr>Newsthink. </vt:lpstr>
      <vt:lpstr>Newsthink. </vt:lpstr>
      <vt:lpstr>Newsthink. </vt:lpstr>
      <vt:lpstr>Newsthink. </vt:lpstr>
      <vt:lpstr>Newsthink. </vt:lpstr>
      <vt:lpstr>Newsthink.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dc:title>
  <dc:creator>Pippa Ward</dc:creator>
  <cp:lastModifiedBy>Becky Dawson</cp:lastModifiedBy>
  <cp:revision>1</cp:revision>
  <dcterms:created xsi:type="dcterms:W3CDTF">2019-11-05T12:18:41Z</dcterms:created>
  <dcterms:modified xsi:type="dcterms:W3CDTF">2023-10-23T09:05:42Z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2019-08-12T00:00:00Z</vt:filetime>
  </property>
  <property fmtid="{D5CDD505-2E9C-101B-9397-08002B2CF9AE}" pid="3" name="Creator">
    <vt:lpwstr>Adobe InDesign 14.0 (Windows)</vt:lpwstr>
  </property>
  <property fmtid="{D5CDD505-2E9C-101B-9397-08002B2CF9AE}" pid="4" name="LastSaved">
    <vt:filetime>2019-08-12T00:00:00Z</vt:filetime>
  </property>
  <property fmtid="{D5CDD505-2E9C-101B-9397-08002B2CF9AE}" pid="5" name="ContentTypeId">
    <vt:lpwstr>0x01010029FAEE775C44FB4DB2EC3B89C7B6CFDB</vt:lpwstr>
  </property>
  <property fmtid="{D5CDD505-2E9C-101B-9397-08002B2CF9AE}" pid="6" name="_dlc_policyId">
    <vt:lpwstr>0x0101002470018B266A524D8C6ED64754E3AA0C|1589124849</vt:lpwstr>
  </property>
  <property fmtid="{D5CDD505-2E9C-101B-9397-08002B2CF9AE}" pid="7"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8" name="BRC_x002d_Classification">
    <vt:lpwstr/>
  </property>
  <property fmtid="{D5CDD505-2E9C-101B-9397-08002B2CF9AE}" pid="9" name="MediaServiceImageTags">
    <vt:lpwstr/>
  </property>
  <property fmtid="{D5CDD505-2E9C-101B-9397-08002B2CF9AE}" pid="10" name="BRC-Classification">
    <vt:lpwstr/>
  </property>
  <property fmtid="{D5CDD505-2E9C-101B-9397-08002B2CF9AE}" pid="11" name="b5bd0e747d9243cdba6014139b7d7e8a">
    <vt:lpwstr/>
  </property>
  <property fmtid="{D5CDD505-2E9C-101B-9397-08002B2CF9AE}" pid="12" name="TaxCatchAll">
    <vt:lpwstr/>
  </property>
  <property fmtid="{D5CDD505-2E9C-101B-9397-08002B2CF9AE}" pid="13" name="_dlc_ExpireDate">
    <vt:filetime>2024-10-16T13:14:44Z</vt:filetime>
  </property>
</Properties>
</file>