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6" r:id="rId4"/>
  </p:sldMasterIdLst>
  <p:notesMasterIdLst>
    <p:notesMasterId r:id="rId15"/>
  </p:notesMasterIdLst>
  <p:handoutMasterIdLst>
    <p:handoutMasterId r:id="rId16"/>
  </p:handoutMasterIdLst>
  <p:sldIdLst>
    <p:sldId id="292" r:id="rId5"/>
    <p:sldId id="318" r:id="rId6"/>
    <p:sldId id="310" r:id="rId7"/>
    <p:sldId id="311" r:id="rId8"/>
    <p:sldId id="312" r:id="rId9"/>
    <p:sldId id="308" r:id="rId10"/>
    <p:sldId id="307" r:id="rId11"/>
    <p:sldId id="319" r:id="rId12"/>
    <p:sldId id="313" r:id="rId13"/>
    <p:sldId id="315" r:id="rId14"/>
  </p:sldIdLst>
  <p:sldSz cx="12192000" cy="6858000"/>
  <p:notesSz cx="16256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9" name="Author" initials="A" lastIdx="0" clrIdx="8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2A24"/>
    <a:srgbClr val="B0D8E6"/>
    <a:srgbClr val="1D1B1D"/>
    <a:srgbClr val="D7D8D7"/>
    <a:srgbClr val="E41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EC6BDC-9E2E-E428-B083-EA8C6B6F5F2E}" v="14" dt="2024-11-06T12:51:02.105"/>
    <p1510:client id="{18DA948D-F201-427E-B670-964847E3B98D}" v="51" dt="2024-11-06T16:22:50.487"/>
    <p1510:client id="{1E117A7B-773D-4DA4-8492-2C3B979D9164}" v="2833" dt="2024-11-06T15:26:14.045"/>
    <p1510:client id="{546ADB66-3AD7-303E-6C2A-7B39D064ECFD}" v="8" dt="2024-11-05T17:01:04.290"/>
    <p1510:client id="{54EE5D89-C6BD-43F8-90A4-6BE5791A89EF}" v="2209" dt="2024-11-06T15:57:21.997"/>
    <p1510:client id="{9CA30DA7-714E-4168-9A97-ABB50EDE967F}" v="155" dt="2024-11-06T15:55:43.46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E35D290-0E52-4C9C-A736-D03C7571E6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411224-2F83-4929-9AFF-E602F5603D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8658-579A-4484-86D4-6F08C2A03338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53D47-9F11-4F79-A547-6B19A16985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BD3E1A-08D3-477C-A943-3CF109F441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E15F0-E297-458E-B5C7-303C8BB255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118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92205-E3CE-4B42-907A-C3BB5D21EF03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8070E-2810-4E5C-83CC-655FBDA0136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172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toffice.gov.uk/weather/learn-about/weather/types-of-weather/rain/flash-floods#:~:text=What%20are%20flash%20floods%3F,buildings%20and%20carry%20cars%20away.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redcross.org.uk/get-help/prepare-for-emergencies/how-to-prepare-for-floods-and-flooding#during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8070E-2810-4E5C-83CC-655FBDA0136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7456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Some ideas of what you and your learners can do next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08070E-2810-4E5C-83CC-655FBDA0136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220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Watch this video on the situation in Spain. Answer the questions as a group with the following slides. </a:t>
            </a:r>
          </a:p>
          <a:p>
            <a:endParaRPr lang="en-GB"/>
          </a:p>
          <a:p>
            <a:r>
              <a:rPr lang="en-GB" b="1"/>
              <a:t>Video Description</a:t>
            </a:r>
            <a:r>
              <a:rPr lang="en-GB"/>
              <a:t>: this video depicts the people of  </a:t>
            </a:r>
            <a:r>
              <a:rPr lang="en-GB" b="0" i="0" err="1">
                <a:solidFill>
                  <a:srgbClr val="202124"/>
                </a:solidFill>
                <a:effectLst/>
                <a:latin typeface="Google Sans"/>
              </a:rPr>
              <a:t>Sedaví</a:t>
            </a:r>
            <a:r>
              <a:rPr lang="en-GB" b="0" i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en-GB"/>
              <a:t>coming together, in the aftermath of flooding, to clean and feed their community from destruction and damage </a:t>
            </a:r>
          </a:p>
          <a:p>
            <a:r>
              <a:rPr lang="en-GB" b="1"/>
              <a:t>Video Location</a:t>
            </a:r>
            <a:r>
              <a:rPr lang="en-GB"/>
              <a:t>: </a:t>
            </a:r>
            <a:r>
              <a:rPr lang="en-GB" b="0" i="0" err="1">
                <a:solidFill>
                  <a:srgbClr val="202124"/>
                </a:solidFill>
                <a:effectLst/>
                <a:latin typeface="Google Sans"/>
              </a:rPr>
              <a:t>Sedaví</a:t>
            </a:r>
            <a:r>
              <a:rPr lang="en-GB" b="0" i="0">
                <a:solidFill>
                  <a:srgbClr val="202124"/>
                </a:solidFill>
                <a:effectLst/>
                <a:latin typeface="Google Sans"/>
              </a:rPr>
              <a:t>, </a:t>
            </a:r>
            <a:r>
              <a:rPr lang="en-GB" b="0" i="0">
                <a:solidFill>
                  <a:srgbClr val="70757A"/>
                </a:solidFill>
                <a:effectLst/>
                <a:latin typeface="Roboto" panose="02000000000000000000" pitchFamily="2" charset="0"/>
              </a:rPr>
              <a:t>Valencia, Spain</a:t>
            </a:r>
          </a:p>
          <a:p>
            <a:r>
              <a:rPr lang="en-GB" b="1"/>
              <a:t>Video Date: </a:t>
            </a:r>
            <a:r>
              <a:rPr lang="en-GB"/>
              <a:t>2</a:t>
            </a:r>
            <a:r>
              <a:rPr lang="en-GB" baseline="30000"/>
              <a:t>nd</a:t>
            </a:r>
            <a:r>
              <a:rPr lang="en-GB"/>
              <a:t> November 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8070E-2810-4E5C-83CC-655FBDA0136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603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Possible answers: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Destruction from the floods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Cars upturned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People climbing out of the rubble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Train tracks – public transport disrupted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A man helping wearing high-vis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8070E-2810-4E5C-83CC-655FBDA0136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714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Possible answers: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Getting life back to normal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Clearing roads and cars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Lasting damage and the cost of repairs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Going to work and school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Visiting family and friend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Sanitation issues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Pets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8070E-2810-4E5C-83CC-655FBDA0136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254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/>
              <a:t>Possible answers: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Sad – the destruction of their homes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Anxious – worried about friends and family members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Hopeful - the impact of communities and volunteers helping each other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8070E-2810-4E5C-83CC-655FBDA0136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36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Give learners the opportunity to share their answers. Once they’ve listened to each other’s arguments, give them a chance to review their position. If they wish to change sides, encourage them to do so.</a:t>
            </a:r>
          </a:p>
          <a:p>
            <a:endParaRPr lang="en-GB"/>
          </a:p>
          <a:p>
            <a:r>
              <a:rPr lang="en-GB" b="1"/>
              <a:t>Teacher suggestion to discuss in the debate: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Climate change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Early warning systems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Flood defence infrastructure</a:t>
            </a: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The geography of your area (whether it is prone to flooding or high-density population)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8070E-2810-4E5C-83CC-655FBDA0136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732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This is an extension task for personal reflection. Encourage learners to reflect on this activity, whether writing it down or just thinking.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8070E-2810-4E5C-83CC-655FBDA0136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157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Flash Flood Definition Source:  </a:t>
            </a:r>
            <a:r>
              <a:rPr lang="en-GB">
                <a:hlinkClick r:id="rId3"/>
              </a:rPr>
              <a:t>What causes flash floods? - Met Office</a:t>
            </a:r>
          </a:p>
          <a:p>
            <a:endParaRPr lang="en-GB"/>
          </a:p>
          <a:p>
            <a:r>
              <a:rPr lang="en-GB"/>
              <a:t>For more information on flooding: </a:t>
            </a:r>
            <a:r>
              <a:rPr lang="en-GB">
                <a:hlinkClick r:id="rId4"/>
              </a:rPr>
              <a:t>Flooding UK: Prepare for floods | British Red Cross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8070E-2810-4E5C-83CC-655FBDA0136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584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Click on the ‘</a:t>
            </a:r>
            <a:r>
              <a:rPr lang="en-GB" err="1"/>
              <a:t>i</a:t>
            </a:r>
            <a:r>
              <a:rPr lang="en-GB"/>
              <a:t>’ symbol to take you directly to the flood information for each government.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08070E-2810-4E5C-83CC-655FBDA0136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745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086FC8E7-4E54-4892-B2A4-A9CCDB87AE7B}"/>
              </a:ext>
            </a:extLst>
          </p:cNvPr>
          <p:cNvSpPr/>
          <p:nvPr userDrawn="1"/>
        </p:nvSpPr>
        <p:spPr>
          <a:xfrm>
            <a:off x="1" y="0"/>
            <a:ext cx="11209572" cy="31718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4" name="Graphic 83">
            <a:extLst>
              <a:ext uri="{FF2B5EF4-FFF2-40B4-BE49-F238E27FC236}">
                <a16:creationId xmlns:a16="http://schemas.microsoft.com/office/drawing/2014/main" id="{F8F26CF2-2D6C-4435-B7DC-343B65455B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2200" y="5886450"/>
            <a:ext cx="2209800" cy="9715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05175" y="1717867"/>
            <a:ext cx="9561138" cy="127919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8250" b="1" kern="1200" spc="0" baseline="0" dirty="0">
                <a:solidFill>
                  <a:sysClr val="windowText" lastClr="000000"/>
                </a:solidFill>
                <a:latin typeface="HelveticaNeueLT Pro 65 Md" panose="020B0804020202020204" pitchFamily="34" charset="0"/>
                <a:ea typeface="+mj-ea"/>
                <a:cs typeface="+mj-c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371475" y="3424049"/>
            <a:ext cx="5622925" cy="7669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550" b="1" kern="1200" spc="0" baseline="0" dirty="0">
                <a:solidFill>
                  <a:schemeClr val="tx1"/>
                </a:solidFill>
                <a:latin typeface="HelveticaNeueLT Pro 55 Roman" panose="020B0604020202020204" pitchFamily="34" charset="0"/>
                <a:ea typeface="+mn-ea"/>
                <a:cs typeface="Arial"/>
              </a:defRPr>
            </a:lvl1pPr>
          </a:lstStyle>
          <a:p>
            <a:br>
              <a:rPr lang="en-US"/>
            </a:br>
            <a:endParaRPr/>
          </a:p>
        </p:txBody>
      </p:sp>
      <p:pic>
        <p:nvPicPr>
          <p:cNvPr id="83" name="Graphic 82">
            <a:extLst>
              <a:ext uri="{FF2B5EF4-FFF2-40B4-BE49-F238E27FC236}">
                <a16:creationId xmlns:a16="http://schemas.microsoft.com/office/drawing/2014/main" id="{099FBCD3-5FC8-4190-8A56-156431E9AA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09573" y="0"/>
            <a:ext cx="981075" cy="317182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191343-3456-4A3C-9378-7F33E943EFE6}"/>
              </a:ext>
            </a:extLst>
          </p:cNvPr>
          <p:cNvCxnSpPr>
            <a:cxnSpLocks/>
          </p:cNvCxnSpPr>
          <p:nvPr userDrawn="1"/>
        </p:nvCxnSpPr>
        <p:spPr>
          <a:xfrm flipH="1">
            <a:off x="381000" y="5886450"/>
            <a:ext cx="11425238" cy="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ACDA6870-560A-4239-A835-11AD03DE2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4175" y="4351194"/>
            <a:ext cx="5610225" cy="230832"/>
          </a:xfrm>
        </p:spPr>
        <p:txBody>
          <a:bodyPr/>
          <a:lstStyle>
            <a:lvl1pPr>
              <a:defRPr lang="en-US" sz="1500" b="1" kern="1200" spc="-15" dirty="0" smtClean="0">
                <a:solidFill>
                  <a:srgbClr val="EE2A24"/>
                </a:solidFill>
                <a:latin typeface="HelveticaNeueLT Pro 55 Roman" panose="020B0604020202020204" pitchFamily="34" charset="0"/>
                <a:ea typeface="+mn-ea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91" name="object 53">
            <a:extLst>
              <a:ext uri="{FF2B5EF4-FFF2-40B4-BE49-F238E27FC236}">
                <a16:creationId xmlns:a16="http://schemas.microsoft.com/office/drawing/2014/main" id="{4E6CDB9A-E3B1-4106-92CC-74A5F3D456CE}"/>
              </a:ext>
            </a:extLst>
          </p:cNvPr>
          <p:cNvSpPr txBox="1"/>
          <p:nvPr userDrawn="1"/>
        </p:nvSpPr>
        <p:spPr>
          <a:xfrm>
            <a:off x="381000" y="6154333"/>
            <a:ext cx="5448300" cy="390057"/>
          </a:xfrm>
          <a:prstGeom prst="rect">
            <a:avLst/>
          </a:prstGeom>
        </p:spPr>
        <p:txBody>
          <a:bodyPr vert="horz" wrap="square" lIns="0" tIns="4763" rIns="0" bIns="0" rtlCol="0">
            <a:spAutoFit/>
          </a:bodyPr>
          <a:lstStyle/>
          <a:p>
            <a:pPr marL="0">
              <a:lnSpc>
                <a:spcPts val="1000"/>
              </a:lnSpc>
              <a:spcBef>
                <a:spcPts val="0"/>
              </a:spcBef>
            </a:pPr>
            <a:r>
              <a:rPr sz="750" spc="0" baseline="0">
                <a:solidFill>
                  <a:srgbClr val="333333"/>
                </a:solidFill>
                <a:latin typeface="HelveticaNeueLT Pro 55 Roman" panose="020B0604020202020204" pitchFamily="34" charset="0"/>
                <a:cs typeface="Arial"/>
              </a:rPr>
              <a:t>© British Red Cross 2</a:t>
            </a:r>
            <a:r>
              <a:rPr lang="en-GB" sz="750" spc="0" baseline="0">
                <a:solidFill>
                  <a:srgbClr val="333333"/>
                </a:solidFill>
                <a:latin typeface="HelveticaNeueLT Pro 55 Roman" panose="020B0604020202020204" pitchFamily="34" charset="0"/>
                <a:cs typeface="Arial"/>
              </a:rPr>
              <a:t>021</a:t>
            </a:r>
            <a:r>
              <a:rPr sz="750" spc="0" baseline="0">
                <a:solidFill>
                  <a:srgbClr val="333333"/>
                </a:solidFill>
                <a:latin typeface="HelveticaNeueLT Pro 55 Roman" panose="020B0604020202020204" pitchFamily="34" charset="0"/>
                <a:cs typeface="Arial"/>
              </a:rPr>
              <a:t>. All images © British Red Cross 2019 unless otherwise stated.</a:t>
            </a:r>
            <a:endParaRPr sz="750" spc="0" baseline="0">
              <a:latin typeface="HelveticaNeueLT Pro 55 Roman" panose="020B0604020202020204" pitchFamily="34" charset="0"/>
              <a:cs typeface="Arial"/>
            </a:endParaRPr>
          </a:p>
          <a:p>
            <a:pPr marL="0">
              <a:lnSpc>
                <a:spcPts val="1000"/>
              </a:lnSpc>
              <a:spcBef>
                <a:spcPts val="0"/>
              </a:spcBef>
            </a:pPr>
            <a:r>
              <a:rPr sz="750" spc="0" baseline="0">
                <a:solidFill>
                  <a:srgbClr val="333333"/>
                </a:solidFill>
                <a:latin typeface="HelveticaNeueLT Pro 55 Roman" panose="020B0604020202020204" pitchFamily="34" charset="0"/>
                <a:cs typeface="Arial"/>
              </a:rPr>
              <a:t>This resource and other free educational materials are available at www.redcross.org.uk/education</a:t>
            </a:r>
            <a:endParaRPr sz="750" spc="0" baseline="0">
              <a:latin typeface="HelveticaNeueLT Pro 55 Roman" panose="020B0604020202020204" pitchFamily="34" charset="0"/>
              <a:cs typeface="Arial"/>
            </a:endParaRPr>
          </a:p>
          <a:p>
            <a:pPr marL="0">
              <a:lnSpc>
                <a:spcPts val="1000"/>
              </a:lnSpc>
              <a:spcBef>
                <a:spcPts val="0"/>
              </a:spcBef>
            </a:pPr>
            <a:r>
              <a:rPr sz="750" spc="0" baseline="0">
                <a:solidFill>
                  <a:srgbClr val="333333"/>
                </a:solidFill>
                <a:latin typeface="HelveticaNeueLT Pro 55 Roman" panose="020B0604020202020204" pitchFamily="34" charset="0"/>
                <a:cs typeface="Arial"/>
              </a:rPr>
              <a:t>The British Red Cross Society is a charity registered in England and Wales (220949) and Scotland (SCO37738).</a:t>
            </a:r>
            <a:endParaRPr sz="750" spc="0" baseline="0">
              <a:latin typeface="HelveticaNeueLT Pro 55 Roman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9934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96B9BE5-C108-42BE-8372-BFF1F124CE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20925" y="1828800"/>
            <a:ext cx="7545387" cy="4267200"/>
          </a:xfrm>
        </p:spPr>
        <p:txBody>
          <a:bodyPr numCol="2" spcCol="288000">
            <a:noAutofit/>
          </a:bodyPr>
          <a:lstStyle>
            <a:lvl1pPr marL="0" indent="0">
              <a:lnSpc>
                <a:spcPts val="2800"/>
              </a:lnSpc>
              <a:buFont typeface="Arial" panose="020B0604020202020204" pitchFamily="34" charset="0"/>
              <a:buNone/>
              <a:defRPr sz="2600">
                <a:latin typeface="+mj-lt"/>
              </a:defRPr>
            </a:lvl1pPr>
            <a:lvl2pPr marL="0" indent="0">
              <a:lnSpc>
                <a:spcPts val="2800"/>
              </a:lnSpc>
              <a:buFont typeface="Arial" panose="020B0604020202020204" pitchFamily="34" charset="0"/>
              <a:buNone/>
              <a:defRPr sz="2600"/>
            </a:lvl2pPr>
            <a:lvl3pPr marL="0" indent="0">
              <a:lnSpc>
                <a:spcPts val="2200"/>
              </a:lnSpc>
              <a:buFont typeface="Arial" panose="020B0604020202020204" pitchFamily="34" charset="0"/>
              <a:buNone/>
              <a:defRPr sz="1800" b="1">
                <a:latin typeface="HelveticaNeueLT Pro 65 Md" panose="020B0804020202020204" pitchFamily="34" charset="0"/>
              </a:defRPr>
            </a:lvl3pPr>
            <a:lvl4pPr marL="0" indent="0">
              <a:lnSpc>
                <a:spcPts val="2200"/>
              </a:lnSpc>
              <a:buFont typeface="Arial" panose="020B0604020202020204" pitchFamily="34" charset="0"/>
              <a:buNone/>
              <a:defRPr sz="1800"/>
            </a:lvl4pPr>
            <a:lvl5pPr marL="0" indent="0">
              <a:lnSpc>
                <a:spcPts val="1800"/>
              </a:lnSpc>
              <a:buFont typeface="Arial" panose="020B0604020202020204" pitchFamily="34" charset="0"/>
              <a:buNone/>
              <a:defRPr sz="1400">
                <a:latin typeface="+mj-lt"/>
              </a:defRPr>
            </a:lvl5pPr>
            <a:lvl6pPr marL="0" indent="0">
              <a:lnSpc>
                <a:spcPts val="1800"/>
              </a:lnSpc>
              <a:buFont typeface="Arial" panose="020B0604020202020204" pitchFamily="34" charset="0"/>
              <a:buNone/>
              <a:defRPr sz="140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1DED2-9732-4BF6-A12C-79F30FCB3E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14A52-A9F6-4840-B0AD-416F2F9318B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978AD-06BD-4417-BF16-A5AA3A3D1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05411-F5C4-44D6-90F3-776F919355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AF7EEA3-3AC2-41C8-B773-6101C6736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715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96B9BE5-C108-42BE-8372-BFF1F124CE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20925" y="1828800"/>
            <a:ext cx="7545387" cy="4267200"/>
          </a:xfrm>
        </p:spPr>
        <p:txBody>
          <a:bodyPr numCol="3" spcCol="288000">
            <a:noAutofit/>
          </a:bodyPr>
          <a:lstStyle>
            <a:lvl1pPr marL="0" indent="0">
              <a:lnSpc>
                <a:spcPts val="2800"/>
              </a:lnSpc>
              <a:buFont typeface="Arial" panose="020B0604020202020204" pitchFamily="34" charset="0"/>
              <a:buNone/>
              <a:defRPr sz="2600">
                <a:latin typeface="+mj-lt"/>
              </a:defRPr>
            </a:lvl1pPr>
            <a:lvl2pPr marL="0" indent="0">
              <a:lnSpc>
                <a:spcPts val="2800"/>
              </a:lnSpc>
              <a:buFont typeface="Arial" panose="020B0604020202020204" pitchFamily="34" charset="0"/>
              <a:buNone/>
              <a:defRPr sz="2600"/>
            </a:lvl2pPr>
            <a:lvl3pPr marL="0" indent="0">
              <a:lnSpc>
                <a:spcPts val="2200"/>
              </a:lnSpc>
              <a:buFont typeface="Arial" panose="020B0604020202020204" pitchFamily="34" charset="0"/>
              <a:buNone/>
              <a:defRPr sz="1800" b="1">
                <a:latin typeface="HelveticaNeueLT Pro 65 Md" panose="020B0804020202020204" pitchFamily="34" charset="0"/>
              </a:defRPr>
            </a:lvl3pPr>
            <a:lvl4pPr marL="0" indent="0">
              <a:lnSpc>
                <a:spcPts val="2200"/>
              </a:lnSpc>
              <a:buFont typeface="Arial" panose="020B0604020202020204" pitchFamily="34" charset="0"/>
              <a:buNone/>
              <a:defRPr sz="1800"/>
            </a:lvl4pPr>
            <a:lvl5pPr marL="0" indent="0">
              <a:lnSpc>
                <a:spcPts val="1800"/>
              </a:lnSpc>
              <a:buFont typeface="Arial" panose="020B0604020202020204" pitchFamily="34" charset="0"/>
              <a:buNone/>
              <a:defRPr sz="1400">
                <a:latin typeface="+mj-lt"/>
              </a:defRPr>
            </a:lvl5pPr>
            <a:lvl6pPr marL="0" indent="0">
              <a:lnSpc>
                <a:spcPts val="1800"/>
              </a:lnSpc>
              <a:buFont typeface="Arial" panose="020B0604020202020204" pitchFamily="34" charset="0"/>
              <a:buNone/>
              <a:defRPr sz="140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1DED2-9732-4BF6-A12C-79F30FCB3E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14A52-A9F6-4840-B0AD-416F2F9318B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978AD-06BD-4417-BF16-A5AA3A3D1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05411-F5C4-44D6-90F3-776F919355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AF7EEA3-3AC2-41C8-B773-6101C6736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57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96B9BE5-C108-42BE-8372-BFF1F124CE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20925" y="1828799"/>
            <a:ext cx="7545387" cy="4267201"/>
          </a:xfrm>
        </p:spPr>
        <p:txBody>
          <a:bodyPr numCol="2" spcCol="288000">
            <a:noAutofit/>
          </a:bodyPr>
          <a:lstStyle>
            <a:lvl1pPr marL="449263" indent="-449263">
              <a:lnSpc>
                <a:spcPts val="2800"/>
              </a:lnSpc>
              <a:buFontTx/>
              <a:buBlip>
                <a:blip r:embed="rId2"/>
              </a:buBlip>
              <a:defRPr sz="2600">
                <a:latin typeface="+mj-lt"/>
              </a:defRPr>
            </a:lvl1pPr>
            <a:lvl2pPr marL="449263" indent="-449263">
              <a:lnSpc>
                <a:spcPts val="2800"/>
              </a:lnSpc>
              <a:buFontTx/>
              <a:buBlip>
                <a:blip r:embed="rId2"/>
              </a:buBlip>
              <a:defRPr sz="2600"/>
            </a:lvl2pPr>
            <a:lvl3pPr marL="449263" indent="-449263">
              <a:lnSpc>
                <a:spcPts val="2200"/>
              </a:lnSpc>
              <a:buFontTx/>
              <a:buBlip>
                <a:blip r:embed="rId2"/>
              </a:buBlip>
              <a:defRPr sz="1800" b="1">
                <a:latin typeface="HelveticaNeueLT Pro 65 Md" panose="020B0804020202020204" pitchFamily="34" charset="0"/>
              </a:defRPr>
            </a:lvl3pPr>
            <a:lvl4pPr marL="449263" indent="-449263">
              <a:lnSpc>
                <a:spcPts val="2200"/>
              </a:lnSpc>
              <a:buFontTx/>
              <a:buBlip>
                <a:blip r:embed="rId2"/>
              </a:buBlip>
              <a:defRPr sz="1800"/>
            </a:lvl4pPr>
            <a:lvl5pPr marL="449263" indent="-449263">
              <a:lnSpc>
                <a:spcPts val="1800"/>
              </a:lnSpc>
              <a:buFontTx/>
              <a:buBlip>
                <a:blip r:embed="rId2"/>
              </a:buBlip>
              <a:defRPr sz="1400">
                <a:latin typeface="+mj-lt"/>
              </a:defRPr>
            </a:lvl5pPr>
            <a:lvl6pPr marL="449263" indent="-449263">
              <a:lnSpc>
                <a:spcPts val="1800"/>
              </a:lnSpc>
              <a:buFontTx/>
              <a:buBlip>
                <a:blip r:embed="rId2"/>
              </a:buBlip>
              <a:defRPr sz="140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1DED2-9732-4BF6-A12C-79F30FCB3E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14A52-A9F6-4840-B0AD-416F2F9318B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978AD-06BD-4417-BF16-A5AA3A3D1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05411-F5C4-44D6-90F3-776F919355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AF7EEA3-3AC2-41C8-B773-6101C6736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034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96B9BE5-C108-42BE-8372-BFF1F124CE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20925" y="3287629"/>
            <a:ext cx="1736725" cy="2808371"/>
          </a:xfrm>
        </p:spPr>
        <p:txBody>
          <a:bodyPr numCol="1" spcCol="288000"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200">
                <a:latin typeface="+mj-lt"/>
              </a:defRPr>
            </a:lvl1pPr>
            <a:lvl2pPr marL="0" indent="0">
              <a:lnSpc>
                <a:spcPts val="1400"/>
              </a:lnSpc>
              <a:buFont typeface="Arial" panose="020B0604020202020204" pitchFamily="34" charset="0"/>
              <a:buNone/>
              <a:defRPr sz="1200"/>
            </a:lvl2pPr>
            <a:lvl3pPr marL="180975" indent="-180975">
              <a:lnSpc>
                <a:spcPts val="2200"/>
              </a:lnSpc>
              <a:buFont typeface="Arial" panose="020B0604020202020204" pitchFamily="34" charset="0"/>
              <a:buChar char="•"/>
              <a:defRPr sz="1800" b="1">
                <a:latin typeface="HelveticaNeueLT Pro 65 Md" panose="020B0804020202020204" pitchFamily="34" charset="0"/>
              </a:defRPr>
            </a:lvl3pPr>
            <a:lvl4pPr marL="180975" indent="-180975">
              <a:lnSpc>
                <a:spcPts val="2200"/>
              </a:lnSpc>
              <a:buFont typeface="Arial" panose="020B0604020202020204" pitchFamily="34" charset="0"/>
              <a:buChar char="•"/>
              <a:defRPr sz="1800"/>
            </a:lvl4pPr>
            <a:lvl5pPr marL="180975" indent="-180975">
              <a:lnSpc>
                <a:spcPts val="1800"/>
              </a:lnSpc>
              <a:buFont typeface="Arial" panose="020B0604020202020204" pitchFamily="34" charset="0"/>
              <a:buChar char="•"/>
              <a:defRPr sz="1400">
                <a:latin typeface="+mj-lt"/>
              </a:defRPr>
            </a:lvl5pPr>
            <a:lvl6pPr marL="180975" indent="-180975">
              <a:lnSpc>
                <a:spcPts val="1800"/>
              </a:lnSpc>
              <a:buFont typeface="Arial" panose="020B0604020202020204" pitchFamily="34" charset="0"/>
              <a:buChar char="•"/>
              <a:defRPr sz="140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1DED2-9732-4BF6-A12C-79F30FCB3E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14A52-A9F6-4840-B0AD-416F2F9318B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978AD-06BD-4417-BF16-A5AA3A3D1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05411-F5C4-44D6-90F3-776F919355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AF7EEA3-3AC2-41C8-B773-6101C6736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87206E47-11C3-4F5E-A8CD-1AA2590C16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56617" y="3287629"/>
            <a:ext cx="1736725" cy="2808371"/>
          </a:xfrm>
        </p:spPr>
        <p:txBody>
          <a:bodyPr numCol="1" spcCol="288000"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200">
                <a:latin typeface="+mj-lt"/>
              </a:defRPr>
            </a:lvl1pPr>
            <a:lvl2pPr marL="0" indent="0">
              <a:lnSpc>
                <a:spcPts val="1400"/>
              </a:lnSpc>
              <a:buFont typeface="Arial" panose="020B0604020202020204" pitchFamily="34" charset="0"/>
              <a:buNone/>
              <a:defRPr sz="1200"/>
            </a:lvl2pPr>
            <a:lvl3pPr marL="180975" indent="-180975">
              <a:lnSpc>
                <a:spcPts val="2200"/>
              </a:lnSpc>
              <a:buFont typeface="Arial" panose="020B0604020202020204" pitchFamily="34" charset="0"/>
              <a:buChar char="•"/>
              <a:defRPr sz="1800" b="1">
                <a:latin typeface="HelveticaNeueLT Pro 65 Md" panose="020B0804020202020204" pitchFamily="34" charset="0"/>
              </a:defRPr>
            </a:lvl3pPr>
            <a:lvl4pPr marL="180975" indent="-180975">
              <a:lnSpc>
                <a:spcPts val="2200"/>
              </a:lnSpc>
              <a:buFont typeface="Arial" panose="020B0604020202020204" pitchFamily="34" charset="0"/>
              <a:buChar char="•"/>
              <a:defRPr sz="1800"/>
            </a:lvl4pPr>
            <a:lvl5pPr marL="180975" indent="-180975">
              <a:lnSpc>
                <a:spcPts val="1800"/>
              </a:lnSpc>
              <a:buFont typeface="Arial" panose="020B0604020202020204" pitchFamily="34" charset="0"/>
              <a:buChar char="•"/>
              <a:defRPr sz="1400">
                <a:latin typeface="+mj-lt"/>
              </a:defRPr>
            </a:lvl5pPr>
            <a:lvl6pPr marL="180975" indent="-180975">
              <a:lnSpc>
                <a:spcPts val="1800"/>
              </a:lnSpc>
              <a:buFont typeface="Arial" panose="020B0604020202020204" pitchFamily="34" charset="0"/>
              <a:buChar char="•"/>
              <a:defRPr sz="140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0A421C5-7388-47E2-9567-86FD03EBAD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92309" y="3287629"/>
            <a:ext cx="1736725" cy="2808371"/>
          </a:xfrm>
        </p:spPr>
        <p:txBody>
          <a:bodyPr numCol="1" spcCol="288000"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200">
                <a:latin typeface="+mj-lt"/>
              </a:defRPr>
            </a:lvl1pPr>
            <a:lvl2pPr marL="0" indent="0">
              <a:lnSpc>
                <a:spcPts val="1400"/>
              </a:lnSpc>
              <a:buFont typeface="Arial" panose="020B0604020202020204" pitchFamily="34" charset="0"/>
              <a:buNone/>
              <a:defRPr sz="1200"/>
            </a:lvl2pPr>
            <a:lvl3pPr marL="180975" indent="-180975">
              <a:lnSpc>
                <a:spcPts val="2200"/>
              </a:lnSpc>
              <a:buFont typeface="Arial" panose="020B0604020202020204" pitchFamily="34" charset="0"/>
              <a:buChar char="•"/>
              <a:defRPr sz="1800" b="1">
                <a:latin typeface="HelveticaNeueLT Pro 65 Md" panose="020B0804020202020204" pitchFamily="34" charset="0"/>
              </a:defRPr>
            </a:lvl3pPr>
            <a:lvl4pPr marL="180975" indent="-180975">
              <a:lnSpc>
                <a:spcPts val="2200"/>
              </a:lnSpc>
              <a:buFont typeface="Arial" panose="020B0604020202020204" pitchFamily="34" charset="0"/>
              <a:buChar char="•"/>
              <a:defRPr sz="1800"/>
            </a:lvl4pPr>
            <a:lvl5pPr marL="180975" indent="-180975">
              <a:lnSpc>
                <a:spcPts val="1800"/>
              </a:lnSpc>
              <a:buFont typeface="Arial" panose="020B0604020202020204" pitchFamily="34" charset="0"/>
              <a:buChar char="•"/>
              <a:defRPr sz="1400">
                <a:latin typeface="+mj-lt"/>
              </a:defRPr>
            </a:lvl5pPr>
            <a:lvl6pPr marL="180975" indent="-180975">
              <a:lnSpc>
                <a:spcPts val="1800"/>
              </a:lnSpc>
              <a:buFont typeface="Arial" panose="020B0604020202020204" pitchFamily="34" charset="0"/>
              <a:buChar char="•"/>
              <a:defRPr sz="140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8F10E54-5F13-4F43-8409-F9BB60B0DE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8000" y="3287629"/>
            <a:ext cx="1736725" cy="2808371"/>
          </a:xfrm>
        </p:spPr>
        <p:txBody>
          <a:bodyPr numCol="1" spcCol="288000"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200">
                <a:latin typeface="+mj-lt"/>
              </a:defRPr>
            </a:lvl1pPr>
            <a:lvl2pPr marL="0" indent="0">
              <a:lnSpc>
                <a:spcPts val="1400"/>
              </a:lnSpc>
              <a:buFont typeface="Arial" panose="020B0604020202020204" pitchFamily="34" charset="0"/>
              <a:buNone/>
              <a:defRPr sz="1200"/>
            </a:lvl2pPr>
            <a:lvl3pPr marL="180975" indent="-180975">
              <a:lnSpc>
                <a:spcPts val="2200"/>
              </a:lnSpc>
              <a:buFont typeface="Arial" panose="020B0604020202020204" pitchFamily="34" charset="0"/>
              <a:buChar char="•"/>
              <a:defRPr sz="1800" b="1">
                <a:latin typeface="HelveticaNeueLT Pro 65 Md" panose="020B0804020202020204" pitchFamily="34" charset="0"/>
              </a:defRPr>
            </a:lvl3pPr>
            <a:lvl4pPr marL="180975" indent="-180975">
              <a:lnSpc>
                <a:spcPts val="2200"/>
              </a:lnSpc>
              <a:buFont typeface="Arial" panose="020B0604020202020204" pitchFamily="34" charset="0"/>
              <a:buChar char="•"/>
              <a:defRPr sz="1800"/>
            </a:lvl4pPr>
            <a:lvl5pPr marL="180975" indent="-180975">
              <a:lnSpc>
                <a:spcPts val="1800"/>
              </a:lnSpc>
              <a:buFont typeface="Arial" panose="020B0604020202020204" pitchFamily="34" charset="0"/>
              <a:buChar char="•"/>
              <a:defRPr sz="1400">
                <a:latin typeface="+mj-lt"/>
              </a:defRPr>
            </a:lvl5pPr>
            <a:lvl6pPr marL="180975" indent="-180975">
              <a:lnSpc>
                <a:spcPts val="1800"/>
              </a:lnSpc>
              <a:buFont typeface="Arial" panose="020B0604020202020204" pitchFamily="34" charset="0"/>
              <a:buChar char="•"/>
              <a:defRPr sz="140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548C2C-ACA2-48C5-8EFB-20157A3523C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320925" y="1905000"/>
            <a:ext cx="1736725" cy="1143000"/>
          </a:xfr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7A38649F-9E1D-480C-9A3A-60FFB0F11FA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56617" y="1905000"/>
            <a:ext cx="1736725" cy="1143000"/>
          </a:xfr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40B9A4C1-F987-43F2-86E8-1D10E8EBC9E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92309" y="1905000"/>
            <a:ext cx="1736725" cy="1143000"/>
          </a:xfr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D67D4B6A-6E32-445D-8D04-460F35CBFE8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28000" y="1905000"/>
            <a:ext cx="1736725" cy="1143000"/>
          </a:xfr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2616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548C2C-ACA2-48C5-8EFB-20157A3523C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320925" y="1581053"/>
            <a:ext cx="3676650" cy="2404919"/>
          </a:xfr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96B9BE5-C108-42BE-8372-BFF1F124CE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20925" y="4140611"/>
            <a:ext cx="3672417" cy="1955389"/>
          </a:xfrm>
        </p:spPr>
        <p:txBody>
          <a:bodyPr numCol="1" spcCol="288000"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200">
                <a:latin typeface="+mj-lt"/>
              </a:defRPr>
            </a:lvl1pPr>
            <a:lvl2pPr marL="0" indent="0">
              <a:lnSpc>
                <a:spcPts val="1400"/>
              </a:lnSpc>
              <a:buFont typeface="Arial" panose="020B0604020202020204" pitchFamily="34" charset="0"/>
              <a:buNone/>
              <a:defRPr sz="1200"/>
            </a:lvl2pPr>
            <a:lvl3pPr marL="180975" indent="-180975">
              <a:lnSpc>
                <a:spcPts val="2200"/>
              </a:lnSpc>
              <a:buFont typeface="Arial" panose="020B0604020202020204" pitchFamily="34" charset="0"/>
              <a:buChar char="•"/>
              <a:defRPr sz="1800" b="1">
                <a:latin typeface="HelveticaNeueLT Pro 65 Md" panose="020B0804020202020204" pitchFamily="34" charset="0"/>
              </a:defRPr>
            </a:lvl3pPr>
            <a:lvl4pPr marL="180975" indent="-180975">
              <a:lnSpc>
                <a:spcPts val="2200"/>
              </a:lnSpc>
              <a:buFont typeface="Arial" panose="020B0604020202020204" pitchFamily="34" charset="0"/>
              <a:buChar char="•"/>
              <a:defRPr sz="1800"/>
            </a:lvl4pPr>
            <a:lvl5pPr marL="180975" indent="-180975">
              <a:lnSpc>
                <a:spcPts val="1800"/>
              </a:lnSpc>
              <a:buFont typeface="Arial" panose="020B0604020202020204" pitchFamily="34" charset="0"/>
              <a:buChar char="•"/>
              <a:defRPr sz="1400">
                <a:latin typeface="+mj-lt"/>
              </a:defRPr>
            </a:lvl5pPr>
            <a:lvl6pPr marL="180975" indent="-180975">
              <a:lnSpc>
                <a:spcPts val="1800"/>
              </a:lnSpc>
              <a:buFont typeface="Arial" panose="020B0604020202020204" pitchFamily="34" charset="0"/>
              <a:buChar char="•"/>
              <a:defRPr sz="140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1DED2-9732-4BF6-A12C-79F30FCB3E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14A52-A9F6-4840-B0AD-416F2F9318B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978AD-06BD-4417-BF16-A5AA3A3D1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05411-F5C4-44D6-90F3-776F919355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AF7EEA3-3AC2-41C8-B773-6101C6736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40D8A5CD-17B2-4EED-9EC4-BE701E8C5BE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92838" y="1581053"/>
            <a:ext cx="3676650" cy="2404919"/>
          </a:xfr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B979E375-A75B-42F5-B0F6-760979F90B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92838" y="4140611"/>
            <a:ext cx="3672417" cy="1955389"/>
          </a:xfrm>
        </p:spPr>
        <p:txBody>
          <a:bodyPr numCol="1" spcCol="288000"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200">
                <a:latin typeface="+mj-lt"/>
              </a:defRPr>
            </a:lvl1pPr>
            <a:lvl2pPr marL="0" indent="0">
              <a:lnSpc>
                <a:spcPts val="1400"/>
              </a:lnSpc>
              <a:buFont typeface="Arial" panose="020B0604020202020204" pitchFamily="34" charset="0"/>
              <a:buNone/>
              <a:defRPr sz="1200"/>
            </a:lvl2pPr>
            <a:lvl3pPr marL="180975" indent="-180975">
              <a:lnSpc>
                <a:spcPts val="2200"/>
              </a:lnSpc>
              <a:buFont typeface="Arial" panose="020B0604020202020204" pitchFamily="34" charset="0"/>
              <a:buChar char="•"/>
              <a:defRPr sz="1800" b="1">
                <a:latin typeface="HelveticaNeueLT Pro 65 Md" panose="020B0804020202020204" pitchFamily="34" charset="0"/>
              </a:defRPr>
            </a:lvl3pPr>
            <a:lvl4pPr marL="180975" indent="-180975">
              <a:lnSpc>
                <a:spcPts val="2200"/>
              </a:lnSpc>
              <a:buFont typeface="Arial" panose="020B0604020202020204" pitchFamily="34" charset="0"/>
              <a:buChar char="•"/>
              <a:defRPr sz="1800"/>
            </a:lvl4pPr>
            <a:lvl5pPr marL="180975" indent="-180975">
              <a:lnSpc>
                <a:spcPts val="1800"/>
              </a:lnSpc>
              <a:buFont typeface="Arial" panose="020B0604020202020204" pitchFamily="34" charset="0"/>
              <a:buChar char="•"/>
              <a:defRPr sz="1400">
                <a:latin typeface="+mj-lt"/>
              </a:defRPr>
            </a:lvl5pPr>
            <a:lvl6pPr marL="180975" indent="-180975">
              <a:lnSpc>
                <a:spcPts val="1800"/>
              </a:lnSpc>
              <a:buFont typeface="Arial" panose="020B0604020202020204" pitchFamily="34" charset="0"/>
              <a:buChar char="•"/>
              <a:defRPr sz="140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55124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548C2C-ACA2-48C5-8EFB-20157A3523C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320925" y="2414550"/>
            <a:ext cx="2390864" cy="1571422"/>
          </a:xfr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96B9BE5-C108-42BE-8372-BFF1F124CE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20925" y="4140611"/>
            <a:ext cx="2388111" cy="1955389"/>
          </a:xfrm>
        </p:spPr>
        <p:txBody>
          <a:bodyPr numCol="1" spcCol="288000"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200">
                <a:latin typeface="+mj-lt"/>
              </a:defRPr>
            </a:lvl1pPr>
            <a:lvl2pPr marL="0" indent="0">
              <a:lnSpc>
                <a:spcPts val="1400"/>
              </a:lnSpc>
              <a:buFont typeface="Arial" panose="020B0604020202020204" pitchFamily="34" charset="0"/>
              <a:buNone/>
              <a:defRPr sz="1200"/>
            </a:lvl2pPr>
            <a:lvl3pPr marL="180975" indent="-180975">
              <a:lnSpc>
                <a:spcPts val="2200"/>
              </a:lnSpc>
              <a:buFont typeface="Arial" panose="020B0604020202020204" pitchFamily="34" charset="0"/>
              <a:buChar char="•"/>
              <a:defRPr sz="1800" b="1">
                <a:latin typeface="HelveticaNeueLT Pro 65 Md" panose="020B0804020202020204" pitchFamily="34" charset="0"/>
              </a:defRPr>
            </a:lvl3pPr>
            <a:lvl4pPr marL="180975" indent="-180975">
              <a:lnSpc>
                <a:spcPts val="2200"/>
              </a:lnSpc>
              <a:buFont typeface="Arial" panose="020B0604020202020204" pitchFamily="34" charset="0"/>
              <a:buChar char="•"/>
              <a:defRPr sz="1800"/>
            </a:lvl4pPr>
            <a:lvl5pPr marL="180975" indent="-180975">
              <a:lnSpc>
                <a:spcPts val="1800"/>
              </a:lnSpc>
              <a:buFont typeface="Arial" panose="020B0604020202020204" pitchFamily="34" charset="0"/>
              <a:buChar char="•"/>
              <a:defRPr sz="1400">
                <a:latin typeface="+mj-lt"/>
              </a:defRPr>
            </a:lvl5pPr>
            <a:lvl6pPr marL="180975" indent="-180975">
              <a:lnSpc>
                <a:spcPts val="1800"/>
              </a:lnSpc>
              <a:buFont typeface="Arial" panose="020B0604020202020204" pitchFamily="34" charset="0"/>
              <a:buChar char="•"/>
              <a:defRPr sz="140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1DED2-9732-4BF6-A12C-79F30FCB3E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14A52-A9F6-4840-B0AD-416F2F9318B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978AD-06BD-4417-BF16-A5AA3A3D1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05411-F5C4-44D6-90F3-776F919355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AF7EEA3-3AC2-41C8-B773-6101C6736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DB4CC69B-248B-436A-9F07-D111D01F627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480213" y="2414550"/>
            <a:ext cx="2390864" cy="1571422"/>
          </a:xfr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27E440E-6154-4EED-B2DF-AF3FF03F165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480213" y="4140611"/>
            <a:ext cx="2388111" cy="1955389"/>
          </a:xfrm>
        </p:spPr>
        <p:txBody>
          <a:bodyPr numCol="1" spcCol="288000"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200">
                <a:latin typeface="+mj-lt"/>
              </a:defRPr>
            </a:lvl1pPr>
            <a:lvl2pPr marL="0" indent="0">
              <a:lnSpc>
                <a:spcPts val="1400"/>
              </a:lnSpc>
              <a:buFont typeface="Arial" panose="020B0604020202020204" pitchFamily="34" charset="0"/>
              <a:buNone/>
              <a:defRPr sz="1200"/>
            </a:lvl2pPr>
            <a:lvl3pPr marL="180975" indent="-180975">
              <a:lnSpc>
                <a:spcPts val="2200"/>
              </a:lnSpc>
              <a:buFont typeface="Arial" panose="020B0604020202020204" pitchFamily="34" charset="0"/>
              <a:buChar char="•"/>
              <a:defRPr sz="1800" b="1">
                <a:latin typeface="HelveticaNeueLT Pro 65 Md" panose="020B0804020202020204" pitchFamily="34" charset="0"/>
              </a:defRPr>
            </a:lvl3pPr>
            <a:lvl4pPr marL="180975" indent="-180975">
              <a:lnSpc>
                <a:spcPts val="2200"/>
              </a:lnSpc>
              <a:buFont typeface="Arial" panose="020B0604020202020204" pitchFamily="34" charset="0"/>
              <a:buChar char="•"/>
              <a:defRPr sz="1800"/>
            </a:lvl4pPr>
            <a:lvl5pPr marL="180975" indent="-180975">
              <a:lnSpc>
                <a:spcPts val="1800"/>
              </a:lnSpc>
              <a:buFont typeface="Arial" panose="020B0604020202020204" pitchFamily="34" charset="0"/>
              <a:buChar char="•"/>
              <a:defRPr sz="1400">
                <a:latin typeface="+mj-lt"/>
              </a:defRPr>
            </a:lvl5pPr>
            <a:lvl6pPr marL="180975" indent="-180975">
              <a:lnSpc>
                <a:spcPts val="1800"/>
              </a:lnSpc>
              <a:buFont typeface="Arial" panose="020B0604020202020204" pitchFamily="34" charset="0"/>
              <a:buChar char="•"/>
              <a:defRPr sz="140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4343CCF1-8E5B-480B-AF42-E257B35651C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901944" y="2414550"/>
            <a:ext cx="2390864" cy="1571422"/>
          </a:xfr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78E0343-2AB4-432F-A01F-5A070D3BDB2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901944" y="4140611"/>
            <a:ext cx="2388111" cy="1955389"/>
          </a:xfrm>
        </p:spPr>
        <p:txBody>
          <a:bodyPr numCol="1" spcCol="288000"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200">
                <a:latin typeface="+mj-lt"/>
              </a:defRPr>
            </a:lvl1pPr>
            <a:lvl2pPr marL="0" indent="0">
              <a:lnSpc>
                <a:spcPts val="1400"/>
              </a:lnSpc>
              <a:buFont typeface="Arial" panose="020B0604020202020204" pitchFamily="34" charset="0"/>
              <a:buNone/>
              <a:defRPr sz="1200"/>
            </a:lvl2pPr>
            <a:lvl3pPr marL="180975" indent="-180975">
              <a:lnSpc>
                <a:spcPts val="2200"/>
              </a:lnSpc>
              <a:buFont typeface="Arial" panose="020B0604020202020204" pitchFamily="34" charset="0"/>
              <a:buChar char="•"/>
              <a:defRPr sz="1800" b="1">
                <a:latin typeface="HelveticaNeueLT Pro 65 Md" panose="020B0804020202020204" pitchFamily="34" charset="0"/>
              </a:defRPr>
            </a:lvl3pPr>
            <a:lvl4pPr marL="180975" indent="-180975">
              <a:lnSpc>
                <a:spcPts val="2200"/>
              </a:lnSpc>
              <a:buFont typeface="Arial" panose="020B0604020202020204" pitchFamily="34" charset="0"/>
              <a:buChar char="•"/>
              <a:defRPr sz="1800"/>
            </a:lvl4pPr>
            <a:lvl5pPr marL="180975" indent="-180975">
              <a:lnSpc>
                <a:spcPts val="1800"/>
              </a:lnSpc>
              <a:buFont typeface="Arial" panose="020B0604020202020204" pitchFamily="34" charset="0"/>
              <a:buChar char="•"/>
              <a:defRPr sz="1400">
                <a:latin typeface="+mj-lt"/>
              </a:defRPr>
            </a:lvl5pPr>
            <a:lvl6pPr marL="180975" indent="-180975">
              <a:lnSpc>
                <a:spcPts val="1800"/>
              </a:lnSpc>
              <a:buFont typeface="Arial" panose="020B0604020202020204" pitchFamily="34" charset="0"/>
              <a:buChar char="•"/>
              <a:defRPr sz="140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01125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548C2C-ACA2-48C5-8EFB-20157A3523C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320925" y="2414550"/>
            <a:ext cx="2390864" cy="1571422"/>
          </a:xfr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96B9BE5-C108-42BE-8372-BFF1F124CE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20925" y="4140611"/>
            <a:ext cx="2388111" cy="1955389"/>
          </a:xfrm>
        </p:spPr>
        <p:txBody>
          <a:bodyPr numCol="1" spcCol="288000"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200">
                <a:latin typeface="+mj-lt"/>
              </a:defRPr>
            </a:lvl1pPr>
            <a:lvl2pPr marL="0" indent="0">
              <a:lnSpc>
                <a:spcPts val="1400"/>
              </a:lnSpc>
              <a:buFont typeface="Arial" panose="020B0604020202020204" pitchFamily="34" charset="0"/>
              <a:buNone/>
              <a:defRPr sz="1200"/>
            </a:lvl2pPr>
            <a:lvl3pPr marL="180975" indent="-180975">
              <a:lnSpc>
                <a:spcPts val="2200"/>
              </a:lnSpc>
              <a:buFont typeface="Arial" panose="020B0604020202020204" pitchFamily="34" charset="0"/>
              <a:buChar char="•"/>
              <a:defRPr sz="1800" b="1">
                <a:latin typeface="HelveticaNeueLT Pro 65 Md" panose="020B0804020202020204" pitchFamily="34" charset="0"/>
              </a:defRPr>
            </a:lvl3pPr>
            <a:lvl4pPr marL="180975" indent="-180975">
              <a:lnSpc>
                <a:spcPts val="2200"/>
              </a:lnSpc>
              <a:buFont typeface="Arial" panose="020B0604020202020204" pitchFamily="34" charset="0"/>
              <a:buChar char="•"/>
              <a:defRPr sz="1800"/>
            </a:lvl4pPr>
            <a:lvl5pPr marL="180975" indent="-180975">
              <a:lnSpc>
                <a:spcPts val="1800"/>
              </a:lnSpc>
              <a:buFont typeface="Arial" panose="020B0604020202020204" pitchFamily="34" charset="0"/>
              <a:buChar char="•"/>
              <a:defRPr sz="1400">
                <a:latin typeface="+mj-lt"/>
              </a:defRPr>
            </a:lvl5pPr>
            <a:lvl6pPr marL="180975" indent="-180975">
              <a:lnSpc>
                <a:spcPts val="1800"/>
              </a:lnSpc>
              <a:buFont typeface="Arial" panose="020B0604020202020204" pitchFamily="34" charset="0"/>
              <a:buChar char="•"/>
              <a:defRPr sz="140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1DED2-9732-4BF6-A12C-79F30FCB3E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14A52-A9F6-4840-B0AD-416F2F9318B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978AD-06BD-4417-BF16-A5AA3A3D1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05411-F5C4-44D6-90F3-776F919355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AF7EEA3-3AC2-41C8-B773-6101C6736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DB4CC69B-248B-436A-9F07-D111D01F627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480213" y="2414550"/>
            <a:ext cx="2390864" cy="1571422"/>
          </a:xfr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27E440E-6154-4EED-B2DF-AF3FF03F165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480213" y="4140611"/>
            <a:ext cx="2388111" cy="1955389"/>
          </a:xfrm>
        </p:spPr>
        <p:txBody>
          <a:bodyPr numCol="1" spcCol="288000"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200">
                <a:latin typeface="+mj-lt"/>
              </a:defRPr>
            </a:lvl1pPr>
            <a:lvl2pPr marL="0" indent="0">
              <a:lnSpc>
                <a:spcPts val="1400"/>
              </a:lnSpc>
              <a:buFont typeface="Arial" panose="020B0604020202020204" pitchFamily="34" charset="0"/>
              <a:buNone/>
              <a:defRPr sz="1200"/>
            </a:lvl2pPr>
            <a:lvl3pPr marL="180975" indent="-180975">
              <a:lnSpc>
                <a:spcPts val="2200"/>
              </a:lnSpc>
              <a:buFont typeface="Arial" panose="020B0604020202020204" pitchFamily="34" charset="0"/>
              <a:buChar char="•"/>
              <a:defRPr sz="1800" b="1">
                <a:latin typeface="HelveticaNeueLT Pro 65 Md" panose="020B0804020202020204" pitchFamily="34" charset="0"/>
              </a:defRPr>
            </a:lvl3pPr>
            <a:lvl4pPr marL="180975" indent="-180975">
              <a:lnSpc>
                <a:spcPts val="2200"/>
              </a:lnSpc>
              <a:buFont typeface="Arial" panose="020B0604020202020204" pitchFamily="34" charset="0"/>
              <a:buChar char="•"/>
              <a:defRPr sz="1800"/>
            </a:lvl4pPr>
            <a:lvl5pPr marL="180975" indent="-180975">
              <a:lnSpc>
                <a:spcPts val="1800"/>
              </a:lnSpc>
              <a:buFont typeface="Arial" panose="020B0604020202020204" pitchFamily="34" charset="0"/>
              <a:buChar char="•"/>
              <a:defRPr sz="1400">
                <a:latin typeface="+mj-lt"/>
              </a:defRPr>
            </a:lvl5pPr>
            <a:lvl6pPr marL="180975" indent="-180975">
              <a:lnSpc>
                <a:spcPts val="1800"/>
              </a:lnSpc>
              <a:buFont typeface="Arial" panose="020B0604020202020204" pitchFamily="34" charset="0"/>
              <a:buChar char="•"/>
              <a:defRPr sz="140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4343CCF1-8E5B-480B-AF42-E257B35651C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901944" y="2414550"/>
            <a:ext cx="2390864" cy="1571422"/>
          </a:xfr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178E0343-2AB4-432F-A01F-5A070D3BDB2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901944" y="4140611"/>
            <a:ext cx="2388111" cy="1955389"/>
          </a:xfrm>
        </p:spPr>
        <p:txBody>
          <a:bodyPr numCol="1" spcCol="288000">
            <a:noAutofit/>
          </a:bodyPr>
          <a:lstStyle>
            <a:lvl1pPr marL="0" indent="0">
              <a:lnSpc>
                <a:spcPts val="1400"/>
              </a:lnSpc>
              <a:buFont typeface="Arial" panose="020B0604020202020204" pitchFamily="34" charset="0"/>
              <a:buNone/>
              <a:defRPr sz="1200">
                <a:latin typeface="+mj-lt"/>
              </a:defRPr>
            </a:lvl1pPr>
            <a:lvl2pPr marL="0" indent="0">
              <a:lnSpc>
                <a:spcPts val="1400"/>
              </a:lnSpc>
              <a:buFont typeface="Arial" panose="020B0604020202020204" pitchFamily="34" charset="0"/>
              <a:buNone/>
              <a:defRPr sz="1200"/>
            </a:lvl2pPr>
            <a:lvl3pPr marL="180975" indent="-180975">
              <a:lnSpc>
                <a:spcPts val="2200"/>
              </a:lnSpc>
              <a:buFont typeface="Arial" panose="020B0604020202020204" pitchFamily="34" charset="0"/>
              <a:buChar char="•"/>
              <a:defRPr sz="1800" b="1">
                <a:latin typeface="HelveticaNeueLT Pro 65 Md" panose="020B0804020202020204" pitchFamily="34" charset="0"/>
              </a:defRPr>
            </a:lvl3pPr>
            <a:lvl4pPr marL="180975" indent="-180975">
              <a:lnSpc>
                <a:spcPts val="2200"/>
              </a:lnSpc>
              <a:buFont typeface="Arial" panose="020B0604020202020204" pitchFamily="34" charset="0"/>
              <a:buChar char="•"/>
              <a:defRPr sz="1800"/>
            </a:lvl4pPr>
            <a:lvl5pPr marL="180975" indent="-180975">
              <a:lnSpc>
                <a:spcPts val="1800"/>
              </a:lnSpc>
              <a:buFont typeface="Arial" panose="020B0604020202020204" pitchFamily="34" charset="0"/>
              <a:buChar char="•"/>
              <a:defRPr sz="1400">
                <a:latin typeface="+mj-lt"/>
              </a:defRPr>
            </a:lvl5pPr>
            <a:lvl6pPr marL="180975" indent="-180975">
              <a:lnSpc>
                <a:spcPts val="1800"/>
              </a:lnSpc>
              <a:buFont typeface="Arial" panose="020B0604020202020204" pitchFamily="34" charset="0"/>
              <a:buChar char="•"/>
              <a:defRPr sz="140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F6CDB5-BC0A-4E4C-A80D-92F3DF182B3D}"/>
              </a:ext>
            </a:extLst>
          </p:cNvPr>
          <p:cNvCxnSpPr/>
          <p:nvPr userDrawn="1"/>
        </p:nvCxnSpPr>
        <p:spPr>
          <a:xfrm>
            <a:off x="2320925" y="3985972"/>
            <a:ext cx="2388111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B290FFE-CED4-4D82-A880-9D0CE9D0EA5B}"/>
              </a:ext>
            </a:extLst>
          </p:cNvPr>
          <p:cNvCxnSpPr/>
          <p:nvPr userDrawn="1"/>
        </p:nvCxnSpPr>
        <p:spPr>
          <a:xfrm>
            <a:off x="4901944" y="3985972"/>
            <a:ext cx="2388111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700F567-DBA3-4E2D-9154-4A0BF260FCB3}"/>
              </a:ext>
            </a:extLst>
          </p:cNvPr>
          <p:cNvCxnSpPr/>
          <p:nvPr userDrawn="1"/>
        </p:nvCxnSpPr>
        <p:spPr>
          <a:xfrm>
            <a:off x="7480213" y="3985972"/>
            <a:ext cx="2388111" cy="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831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96B9BE5-C108-42BE-8372-BFF1F124CE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20925" y="1524001"/>
            <a:ext cx="7545387" cy="4572000"/>
          </a:xfrm>
        </p:spPr>
        <p:txBody>
          <a:bodyPr anchor="ctr">
            <a:noAutofit/>
          </a:bodyPr>
          <a:lstStyle>
            <a:lvl1pPr algn="ctr">
              <a:lnSpc>
                <a:spcPts val="6800"/>
              </a:lnSpc>
              <a:defRPr sz="5400">
                <a:latin typeface="+mj-lt"/>
              </a:defRPr>
            </a:lvl1pPr>
            <a:lvl2pPr marL="0" indent="0" algn="ctr">
              <a:lnSpc>
                <a:spcPts val="6800"/>
              </a:lnSpc>
              <a:defRPr sz="5400"/>
            </a:lvl2pPr>
            <a:lvl3pPr marL="0" indent="0" algn="ctr">
              <a:lnSpc>
                <a:spcPts val="2800"/>
              </a:lnSpc>
              <a:defRPr sz="2400" b="1">
                <a:latin typeface="HelveticaNeueLT Pro 65 Md" panose="020B0804020202020204" pitchFamily="34" charset="0"/>
              </a:defRPr>
            </a:lvl3pPr>
            <a:lvl4pPr marL="0" indent="0" algn="ctr">
              <a:lnSpc>
                <a:spcPts val="2800"/>
              </a:lnSpc>
              <a:defRPr sz="2400"/>
            </a:lvl4pPr>
            <a:lvl5pPr marL="0" indent="0" algn="ctr">
              <a:lnSpc>
                <a:spcPts val="2400"/>
              </a:lnSpc>
              <a:defRPr sz="1800">
                <a:latin typeface="+mj-lt"/>
              </a:defRPr>
            </a:lvl5pPr>
            <a:lvl6pPr marL="0" indent="0" algn="ctr">
              <a:lnSpc>
                <a:spcPts val="2400"/>
              </a:lnSpc>
              <a:defRPr sz="180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1DED2-9732-4BF6-A12C-79F30FCB3E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14A52-A9F6-4840-B0AD-416F2F9318B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978AD-06BD-4417-BF16-A5AA3A3D1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05411-F5C4-44D6-90F3-776F919355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AF7EEA3-3AC2-41C8-B773-6101C6736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544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73728DA0-6434-4449-8395-40DCFB6ECAE9}"/>
              </a:ext>
            </a:extLst>
          </p:cNvPr>
          <p:cNvSpPr/>
          <p:nvPr userDrawn="1"/>
        </p:nvSpPr>
        <p:spPr>
          <a:xfrm>
            <a:off x="0" y="5868219"/>
            <a:ext cx="12192000" cy="990124"/>
          </a:xfrm>
          <a:custGeom>
            <a:avLst/>
            <a:gdLst/>
            <a:ahLst/>
            <a:cxnLst/>
            <a:rect l="l" t="t" r="r" b="b"/>
            <a:pathLst>
              <a:path w="16256000" h="1320165">
                <a:moveTo>
                  <a:pt x="0" y="1319707"/>
                </a:moveTo>
                <a:lnTo>
                  <a:pt x="16256000" y="1319707"/>
                </a:lnTo>
                <a:lnTo>
                  <a:pt x="16256000" y="0"/>
                </a:lnTo>
                <a:lnTo>
                  <a:pt x="0" y="0"/>
                </a:lnTo>
                <a:lnTo>
                  <a:pt x="0" y="1319707"/>
                </a:lnTo>
                <a:close/>
              </a:path>
            </a:pathLst>
          </a:custGeom>
          <a:solidFill>
            <a:srgbClr val="E4D7AA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46581DE0-12BA-42B4-B32E-0C2D90035AA7}"/>
              </a:ext>
            </a:extLst>
          </p:cNvPr>
          <p:cNvSpPr txBox="1"/>
          <p:nvPr userDrawn="1"/>
        </p:nvSpPr>
        <p:spPr>
          <a:xfrm>
            <a:off x="352425" y="5868220"/>
            <a:ext cx="3705223" cy="989780"/>
          </a:xfrm>
          <a:prstGeom prst="rect">
            <a:avLst/>
          </a:prstGeom>
        </p:spPr>
        <p:txBody>
          <a:bodyPr vert="horz" wrap="square" lIns="0" tIns="9525" rIns="0" bIns="0" rtlCol="0" anchor="ctr">
            <a:noAutofit/>
          </a:bodyPr>
          <a:lstStyle/>
          <a:p>
            <a:pPr marL="0">
              <a:spcBef>
                <a:spcPts val="0"/>
              </a:spcBef>
            </a:pPr>
            <a:r>
              <a:rPr sz="3300" b="1" spc="0" baseline="0">
                <a:latin typeface="+mj-lt"/>
                <a:cs typeface="Arial"/>
              </a:rPr>
              <a:t>Teacher</a:t>
            </a:r>
            <a:r>
              <a:rPr sz="3300" b="1" spc="0" baseline="0">
                <a:solidFill>
                  <a:srgbClr val="EE2A24"/>
                </a:solidFill>
                <a:latin typeface="+mj-lt"/>
                <a:cs typeface="Arial"/>
              </a:rPr>
              <a:t>.</a:t>
            </a:r>
            <a:endParaRPr sz="3300" spc="0" baseline="0">
              <a:latin typeface="+mj-lt"/>
              <a:cs typeface="Arial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96B9BE5-C108-42BE-8372-BFF1F124CE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20925" y="1524001"/>
            <a:ext cx="7545387" cy="4344218"/>
          </a:xfrm>
        </p:spPr>
        <p:txBody>
          <a:bodyPr anchor="ctr">
            <a:noAutofit/>
          </a:bodyPr>
          <a:lstStyle>
            <a:lvl1pPr algn="ctr">
              <a:lnSpc>
                <a:spcPts val="6800"/>
              </a:lnSpc>
              <a:defRPr sz="5400">
                <a:latin typeface="+mj-lt"/>
              </a:defRPr>
            </a:lvl1pPr>
            <a:lvl2pPr marL="0" indent="0" algn="ctr">
              <a:lnSpc>
                <a:spcPts val="6800"/>
              </a:lnSpc>
              <a:defRPr sz="5400"/>
            </a:lvl2pPr>
            <a:lvl3pPr marL="0" indent="0" algn="ctr">
              <a:lnSpc>
                <a:spcPts val="2800"/>
              </a:lnSpc>
              <a:defRPr sz="2400" b="1">
                <a:latin typeface="HelveticaNeueLT Pro 65 Md" panose="020B0804020202020204" pitchFamily="34" charset="0"/>
              </a:defRPr>
            </a:lvl3pPr>
            <a:lvl4pPr marL="0" indent="0" algn="ctr">
              <a:lnSpc>
                <a:spcPts val="2800"/>
              </a:lnSpc>
              <a:defRPr sz="2400"/>
            </a:lvl4pPr>
            <a:lvl5pPr marL="0" indent="0" algn="ctr">
              <a:lnSpc>
                <a:spcPts val="2400"/>
              </a:lnSpc>
              <a:defRPr sz="1800">
                <a:latin typeface="+mj-lt"/>
              </a:defRPr>
            </a:lvl5pPr>
            <a:lvl6pPr marL="0" indent="0" algn="ctr">
              <a:lnSpc>
                <a:spcPts val="2400"/>
              </a:lnSpc>
              <a:defRPr sz="180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AF7EEA3-3AC2-41C8-B773-6101C6736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C5983B6-225D-4507-98ED-7CC0C267D3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2200" y="5886450"/>
            <a:ext cx="220980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45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73728DA0-6434-4449-8395-40DCFB6ECAE9}"/>
              </a:ext>
            </a:extLst>
          </p:cNvPr>
          <p:cNvSpPr/>
          <p:nvPr userDrawn="1"/>
        </p:nvSpPr>
        <p:spPr>
          <a:xfrm>
            <a:off x="0" y="5868219"/>
            <a:ext cx="12192000" cy="990124"/>
          </a:xfrm>
          <a:custGeom>
            <a:avLst/>
            <a:gdLst/>
            <a:ahLst/>
            <a:cxnLst/>
            <a:rect l="l" t="t" r="r" b="b"/>
            <a:pathLst>
              <a:path w="16256000" h="1320165">
                <a:moveTo>
                  <a:pt x="0" y="1319707"/>
                </a:moveTo>
                <a:lnTo>
                  <a:pt x="16256000" y="1319707"/>
                </a:lnTo>
                <a:lnTo>
                  <a:pt x="16256000" y="0"/>
                </a:lnTo>
                <a:lnTo>
                  <a:pt x="0" y="0"/>
                </a:lnTo>
                <a:lnTo>
                  <a:pt x="0" y="1319707"/>
                </a:lnTo>
                <a:close/>
              </a:path>
            </a:pathLst>
          </a:custGeom>
          <a:solidFill>
            <a:srgbClr val="E4D7AA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46581DE0-12BA-42B4-B32E-0C2D90035AA7}"/>
              </a:ext>
            </a:extLst>
          </p:cNvPr>
          <p:cNvSpPr txBox="1"/>
          <p:nvPr userDrawn="1"/>
        </p:nvSpPr>
        <p:spPr>
          <a:xfrm>
            <a:off x="352425" y="5868220"/>
            <a:ext cx="3705223" cy="989780"/>
          </a:xfrm>
          <a:prstGeom prst="rect">
            <a:avLst/>
          </a:prstGeom>
        </p:spPr>
        <p:txBody>
          <a:bodyPr vert="horz" wrap="square" lIns="0" tIns="9525" rIns="0" bIns="0" rtlCol="0" anchor="ctr">
            <a:noAutofit/>
          </a:bodyPr>
          <a:lstStyle/>
          <a:p>
            <a:pPr marL="0">
              <a:spcBef>
                <a:spcPts val="0"/>
              </a:spcBef>
            </a:pPr>
            <a:r>
              <a:rPr lang="en-GB" sz="3300" b="1" spc="0" baseline="0">
                <a:latin typeface="+mj-lt"/>
                <a:cs typeface="Arial"/>
              </a:rPr>
              <a:t>Educator</a:t>
            </a:r>
            <a:r>
              <a:rPr sz="3300" b="1" spc="0" baseline="0">
                <a:solidFill>
                  <a:srgbClr val="EE2A24"/>
                </a:solidFill>
                <a:latin typeface="+mj-lt"/>
                <a:cs typeface="Arial"/>
              </a:rPr>
              <a:t>.</a:t>
            </a:r>
            <a:endParaRPr sz="3300" spc="0" baseline="0">
              <a:latin typeface="+mj-lt"/>
              <a:cs typeface="Arial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96B9BE5-C108-42BE-8372-BFF1F124CE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20925" y="1524001"/>
            <a:ext cx="7545387" cy="4344218"/>
          </a:xfrm>
        </p:spPr>
        <p:txBody>
          <a:bodyPr anchor="ctr">
            <a:noAutofit/>
          </a:bodyPr>
          <a:lstStyle>
            <a:lvl1pPr algn="ctr">
              <a:lnSpc>
                <a:spcPts val="6800"/>
              </a:lnSpc>
              <a:defRPr sz="5400">
                <a:latin typeface="+mj-lt"/>
              </a:defRPr>
            </a:lvl1pPr>
            <a:lvl2pPr marL="0" indent="0" algn="ctr">
              <a:lnSpc>
                <a:spcPts val="6800"/>
              </a:lnSpc>
              <a:defRPr sz="5400"/>
            </a:lvl2pPr>
            <a:lvl3pPr marL="0" indent="0" algn="ctr">
              <a:lnSpc>
                <a:spcPts val="2800"/>
              </a:lnSpc>
              <a:defRPr sz="2400" b="1">
                <a:latin typeface="HelveticaNeueLT Pro 65 Md" panose="020B0804020202020204" pitchFamily="34" charset="0"/>
              </a:defRPr>
            </a:lvl3pPr>
            <a:lvl4pPr marL="0" indent="0" algn="ctr">
              <a:lnSpc>
                <a:spcPts val="2800"/>
              </a:lnSpc>
              <a:defRPr sz="2400"/>
            </a:lvl4pPr>
            <a:lvl5pPr marL="0" indent="0" algn="ctr">
              <a:lnSpc>
                <a:spcPts val="2400"/>
              </a:lnSpc>
              <a:defRPr sz="1800">
                <a:latin typeface="+mj-lt"/>
              </a:defRPr>
            </a:lvl5pPr>
            <a:lvl6pPr marL="0" indent="0" algn="ctr">
              <a:lnSpc>
                <a:spcPts val="2400"/>
              </a:lnSpc>
              <a:defRPr sz="180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AF7EEA3-3AC2-41C8-B773-6101C6736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C5983B6-225D-4507-98ED-7CC0C267D3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2200" y="5886450"/>
            <a:ext cx="220980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2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086FC8E7-4E54-4892-B2A4-A9CCDB87AE7B}"/>
              </a:ext>
            </a:extLst>
          </p:cNvPr>
          <p:cNvSpPr/>
          <p:nvPr userDrawn="1"/>
        </p:nvSpPr>
        <p:spPr>
          <a:xfrm>
            <a:off x="1" y="0"/>
            <a:ext cx="11209572" cy="31718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4" name="Graphic 83">
            <a:extLst>
              <a:ext uri="{FF2B5EF4-FFF2-40B4-BE49-F238E27FC236}">
                <a16:creationId xmlns:a16="http://schemas.microsoft.com/office/drawing/2014/main" id="{F8F26CF2-2D6C-4435-B7DC-343B65455B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2200" y="5886450"/>
            <a:ext cx="2209800" cy="9715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05175" y="1717867"/>
            <a:ext cx="9561138" cy="127919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8250" b="1" kern="1200" spc="0" baseline="0" dirty="0">
                <a:solidFill>
                  <a:sysClr val="windowText" lastClr="000000"/>
                </a:solidFill>
                <a:latin typeface="HelveticaNeueLT Pro 65 Md" panose="020B0804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Thank you.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371475" y="3424049"/>
            <a:ext cx="5622925" cy="7669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1400" b="1" kern="1200" spc="0" baseline="0" dirty="0">
                <a:solidFill>
                  <a:schemeClr val="tx1"/>
                </a:solidFill>
                <a:latin typeface="HelveticaNeueLT Pro 55 Roman" panose="020B0604020202020204" pitchFamily="34" charset="0"/>
                <a:ea typeface="+mn-ea"/>
                <a:cs typeface="Arial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subtitle style</a:t>
            </a:r>
            <a:endParaRPr/>
          </a:p>
        </p:txBody>
      </p:sp>
      <p:pic>
        <p:nvPicPr>
          <p:cNvPr id="83" name="Graphic 82">
            <a:extLst>
              <a:ext uri="{FF2B5EF4-FFF2-40B4-BE49-F238E27FC236}">
                <a16:creationId xmlns:a16="http://schemas.microsoft.com/office/drawing/2014/main" id="{099FBCD3-5FC8-4190-8A56-156431E9AA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09573" y="0"/>
            <a:ext cx="981075" cy="317182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191343-3456-4A3C-9378-7F33E943EFE6}"/>
              </a:ext>
            </a:extLst>
          </p:cNvPr>
          <p:cNvCxnSpPr>
            <a:cxnSpLocks/>
          </p:cNvCxnSpPr>
          <p:nvPr userDrawn="1"/>
        </p:nvCxnSpPr>
        <p:spPr>
          <a:xfrm flipH="1">
            <a:off x="381000" y="5886450"/>
            <a:ext cx="11425238" cy="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bject 53">
            <a:extLst>
              <a:ext uri="{FF2B5EF4-FFF2-40B4-BE49-F238E27FC236}">
                <a16:creationId xmlns:a16="http://schemas.microsoft.com/office/drawing/2014/main" id="{4E6CDB9A-E3B1-4106-92CC-74A5F3D456CE}"/>
              </a:ext>
            </a:extLst>
          </p:cNvPr>
          <p:cNvSpPr txBox="1"/>
          <p:nvPr userDrawn="1"/>
        </p:nvSpPr>
        <p:spPr>
          <a:xfrm>
            <a:off x="1066800" y="6154334"/>
            <a:ext cx="4762500" cy="378630"/>
          </a:xfrm>
          <a:prstGeom prst="rect">
            <a:avLst/>
          </a:prstGeom>
        </p:spPr>
        <p:txBody>
          <a:bodyPr vert="horz" wrap="square" lIns="0" tIns="4763" rIns="0" bIns="0" rtlCol="0">
            <a:spAutoFit/>
          </a:bodyPr>
          <a:lstStyle/>
          <a:p>
            <a:pPr marL="0">
              <a:lnSpc>
                <a:spcPts val="1000"/>
              </a:lnSpc>
              <a:spcBef>
                <a:spcPts val="0"/>
              </a:spcBef>
            </a:pPr>
            <a:r>
              <a:rPr sz="750" spc="0" baseline="0">
                <a:solidFill>
                  <a:srgbClr val="333333"/>
                </a:solidFill>
                <a:latin typeface="HelveticaNeueLT Pro 55 Roman" panose="020B0604020202020204" pitchFamily="34" charset="0"/>
                <a:cs typeface="Arial"/>
              </a:rPr>
              <a:t>© British Red Cross 2019. All images © British Red Cross 2019 unless otherwise stated.</a:t>
            </a:r>
            <a:endParaRPr sz="750" spc="0" baseline="0">
              <a:latin typeface="HelveticaNeueLT Pro 55 Roman" panose="020B0604020202020204" pitchFamily="34" charset="0"/>
              <a:cs typeface="Arial"/>
            </a:endParaRPr>
          </a:p>
          <a:p>
            <a:pPr marL="0">
              <a:lnSpc>
                <a:spcPts val="1000"/>
              </a:lnSpc>
              <a:spcBef>
                <a:spcPts val="0"/>
              </a:spcBef>
            </a:pPr>
            <a:r>
              <a:rPr sz="750" spc="0" baseline="0">
                <a:solidFill>
                  <a:srgbClr val="333333"/>
                </a:solidFill>
                <a:latin typeface="HelveticaNeueLT Pro 55 Roman" panose="020B0604020202020204" pitchFamily="34" charset="0"/>
                <a:cs typeface="Arial"/>
              </a:rPr>
              <a:t>This resource and other free educational materials are available at www.redcross.org.uk/education</a:t>
            </a:r>
            <a:endParaRPr sz="750" spc="0" baseline="0">
              <a:latin typeface="HelveticaNeueLT Pro 55 Roman" panose="020B0604020202020204" pitchFamily="34" charset="0"/>
              <a:cs typeface="Arial"/>
            </a:endParaRPr>
          </a:p>
          <a:p>
            <a:pPr marL="0">
              <a:lnSpc>
                <a:spcPts val="1000"/>
              </a:lnSpc>
              <a:spcBef>
                <a:spcPts val="0"/>
              </a:spcBef>
            </a:pPr>
            <a:r>
              <a:rPr sz="750" spc="0" baseline="0">
                <a:solidFill>
                  <a:srgbClr val="333333"/>
                </a:solidFill>
                <a:latin typeface="HelveticaNeueLT Pro 55 Roman" panose="020B0604020202020204" pitchFamily="34" charset="0"/>
                <a:cs typeface="Arial"/>
              </a:rPr>
              <a:t>The British Red Cross Society is a charity registered in England and Wales (220949) and Scotland (SCO37738).</a:t>
            </a:r>
            <a:endParaRPr sz="750" spc="0" baseline="0">
              <a:latin typeface="HelveticaNeueLT Pro 55 Roman" panose="020B0604020202020204" pitchFamily="34" charset="0"/>
              <a:cs typeface="Arial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B259A5E-AB20-44CB-B07C-4598ADE563D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175" y="6018533"/>
            <a:ext cx="565874" cy="69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78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46581DE0-12BA-42B4-B32E-0C2D90035AA7}"/>
              </a:ext>
            </a:extLst>
          </p:cNvPr>
          <p:cNvSpPr txBox="1"/>
          <p:nvPr userDrawn="1"/>
        </p:nvSpPr>
        <p:spPr>
          <a:xfrm>
            <a:off x="352425" y="5868220"/>
            <a:ext cx="3705223" cy="989780"/>
          </a:xfrm>
          <a:prstGeom prst="rect">
            <a:avLst/>
          </a:prstGeom>
        </p:spPr>
        <p:txBody>
          <a:bodyPr vert="horz" wrap="square" lIns="0" tIns="9525" rIns="0" bIns="0" rtlCol="0" anchor="ctr">
            <a:noAutofit/>
          </a:bodyPr>
          <a:lstStyle/>
          <a:p>
            <a:pPr marL="0">
              <a:spcBef>
                <a:spcPts val="0"/>
              </a:spcBef>
            </a:pPr>
            <a:r>
              <a:rPr lang="en-US" sz="3300" b="1" spc="0" baseline="0">
                <a:latin typeface="+mj-lt"/>
                <a:cs typeface="Arial"/>
              </a:rPr>
              <a:t>Teacher</a:t>
            </a:r>
            <a:r>
              <a:rPr lang="en-US" sz="3300" b="1" spc="0" baseline="0">
                <a:solidFill>
                  <a:srgbClr val="FF0000"/>
                </a:solidFill>
                <a:latin typeface="+mj-lt"/>
                <a:cs typeface="Arial"/>
              </a:rPr>
              <a:t>.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AF7EEA3-3AC2-41C8-B773-6101C6736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48C7B36-9ACC-4488-99B1-D57DFD1DF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2200" y="5886450"/>
            <a:ext cx="2209800" cy="97155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70521D-EA48-4FFD-B4A7-2EDCCF9A8F14}"/>
              </a:ext>
            </a:extLst>
          </p:cNvPr>
          <p:cNvCxnSpPr>
            <a:cxnSpLocks/>
          </p:cNvCxnSpPr>
          <p:nvPr userDrawn="1"/>
        </p:nvCxnSpPr>
        <p:spPr>
          <a:xfrm flipH="1">
            <a:off x="381000" y="5886450"/>
            <a:ext cx="11425238" cy="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556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AF7EEA3-3AC2-41C8-B773-6101C6736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FA888B1-BCEF-40C4-90D5-A7BD74B85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2200" y="5886450"/>
            <a:ext cx="2209800" cy="9715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881A22-8FBC-49C5-916F-49606800B6C9}"/>
              </a:ext>
            </a:extLst>
          </p:cNvPr>
          <p:cNvCxnSpPr>
            <a:cxnSpLocks/>
          </p:cNvCxnSpPr>
          <p:nvPr userDrawn="1"/>
        </p:nvCxnSpPr>
        <p:spPr>
          <a:xfrm flipH="1">
            <a:off x="381000" y="5886450"/>
            <a:ext cx="11425238" cy="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ject 53">
            <a:extLst>
              <a:ext uri="{FF2B5EF4-FFF2-40B4-BE49-F238E27FC236}">
                <a16:creationId xmlns:a16="http://schemas.microsoft.com/office/drawing/2014/main" id="{EBA0370B-C286-4037-84B1-DFA690791274}"/>
              </a:ext>
            </a:extLst>
          </p:cNvPr>
          <p:cNvSpPr txBox="1"/>
          <p:nvPr userDrawn="1"/>
        </p:nvSpPr>
        <p:spPr>
          <a:xfrm>
            <a:off x="1066800" y="6154334"/>
            <a:ext cx="4762500" cy="378630"/>
          </a:xfrm>
          <a:prstGeom prst="rect">
            <a:avLst/>
          </a:prstGeom>
        </p:spPr>
        <p:txBody>
          <a:bodyPr vert="horz" wrap="square" lIns="0" tIns="4763" rIns="0" bIns="0" rtlCol="0">
            <a:spAutoFit/>
          </a:bodyPr>
          <a:lstStyle/>
          <a:p>
            <a:pPr marL="0">
              <a:lnSpc>
                <a:spcPts val="1000"/>
              </a:lnSpc>
              <a:spcBef>
                <a:spcPts val="0"/>
              </a:spcBef>
            </a:pPr>
            <a:r>
              <a:rPr sz="750" spc="0" baseline="0">
                <a:solidFill>
                  <a:srgbClr val="333333"/>
                </a:solidFill>
                <a:latin typeface="HelveticaNeueLT Pro 55 Roman" panose="020B0604020202020204" pitchFamily="34" charset="0"/>
                <a:cs typeface="Arial"/>
              </a:rPr>
              <a:t>© British Red Cross 2019. All images © British Red Cross 2019 unless otherwise stated.</a:t>
            </a:r>
            <a:endParaRPr sz="750" spc="0" baseline="0">
              <a:latin typeface="HelveticaNeueLT Pro 55 Roman" panose="020B0604020202020204" pitchFamily="34" charset="0"/>
              <a:cs typeface="Arial"/>
            </a:endParaRPr>
          </a:p>
          <a:p>
            <a:pPr marL="0">
              <a:lnSpc>
                <a:spcPts val="1000"/>
              </a:lnSpc>
              <a:spcBef>
                <a:spcPts val="0"/>
              </a:spcBef>
            </a:pPr>
            <a:r>
              <a:rPr sz="750" spc="0" baseline="0">
                <a:solidFill>
                  <a:srgbClr val="333333"/>
                </a:solidFill>
                <a:latin typeface="HelveticaNeueLT Pro 55 Roman" panose="020B0604020202020204" pitchFamily="34" charset="0"/>
                <a:cs typeface="Arial"/>
              </a:rPr>
              <a:t>This resource and other free educational materials are available at www.redcross.org.uk/education</a:t>
            </a:r>
            <a:endParaRPr sz="750" spc="0" baseline="0">
              <a:latin typeface="HelveticaNeueLT Pro 55 Roman" panose="020B0604020202020204" pitchFamily="34" charset="0"/>
              <a:cs typeface="Arial"/>
            </a:endParaRPr>
          </a:p>
          <a:p>
            <a:pPr marL="0">
              <a:lnSpc>
                <a:spcPts val="1000"/>
              </a:lnSpc>
              <a:spcBef>
                <a:spcPts val="0"/>
              </a:spcBef>
            </a:pPr>
            <a:r>
              <a:rPr sz="750" spc="0" baseline="0">
                <a:solidFill>
                  <a:srgbClr val="333333"/>
                </a:solidFill>
                <a:latin typeface="HelveticaNeueLT Pro 55 Roman" panose="020B0604020202020204" pitchFamily="34" charset="0"/>
                <a:cs typeface="Arial"/>
              </a:rPr>
              <a:t>The British Red Cross Society is a charity registered in England and Wales (220949) and Scotland (SCO37738).</a:t>
            </a:r>
            <a:endParaRPr sz="750" spc="0" baseline="0">
              <a:latin typeface="HelveticaNeueLT Pro 55 Roman" panose="020B0604020202020204" pitchFamily="34" charset="0"/>
              <a:cs typeface="Arial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9D913F4-A157-4D09-8F2E-1B787AD287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4175" y="6018533"/>
            <a:ext cx="565874" cy="69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11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487C321F-FBB6-42E9-8664-F54F5E127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43B823B2-E7E8-4020-982B-09237B603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133E9DF7-E566-4EDE-A439-55D40FBCF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text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EC704E8A-65C4-4B4F-BB59-DC16385D4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05411-F5C4-44D6-90F3-776F919355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Media Placeholder 22">
            <a:extLst>
              <a:ext uri="{FF2B5EF4-FFF2-40B4-BE49-F238E27FC236}">
                <a16:creationId xmlns:a16="http://schemas.microsoft.com/office/drawing/2014/main" id="{2795416A-107D-42E6-9D2D-E6CEDF8F58A7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332014" y="1794046"/>
            <a:ext cx="7542239" cy="4236707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media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354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1"/>
            <a:ext cx="10972800" cy="392415"/>
          </a:xfrm>
        </p:spPr>
        <p:txBody>
          <a:bodyPr lIns="0" tIns="0" rIns="0" bIns="0"/>
          <a:lstStyle>
            <a:lvl1pPr>
              <a:defRPr sz="25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530D108-C2E4-44D5-B38B-C0B4FACF1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658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First A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086FC8E7-4E54-4892-B2A4-A9CCDB87AE7B}"/>
              </a:ext>
            </a:extLst>
          </p:cNvPr>
          <p:cNvSpPr/>
          <p:nvPr userDrawn="1"/>
        </p:nvSpPr>
        <p:spPr>
          <a:xfrm>
            <a:off x="1" y="0"/>
            <a:ext cx="11209572" cy="31718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4" name="Graphic 83">
            <a:extLst>
              <a:ext uri="{FF2B5EF4-FFF2-40B4-BE49-F238E27FC236}">
                <a16:creationId xmlns:a16="http://schemas.microsoft.com/office/drawing/2014/main" id="{F8F26CF2-2D6C-4435-B7DC-343B65455B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2200" y="5886450"/>
            <a:ext cx="2209800" cy="9715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05175" y="1717867"/>
            <a:ext cx="9561138" cy="127919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8250" b="1" kern="1200" spc="0" baseline="0" dirty="0">
                <a:solidFill>
                  <a:sysClr val="windowText" lastClr="000000"/>
                </a:solidFill>
                <a:latin typeface="HelveticaNeueLT Pro 65 Md" panose="020B0804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Title.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371475" y="3424049"/>
            <a:ext cx="5622925" cy="7669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550" b="1" kern="1200" spc="0" baseline="0" dirty="0">
                <a:solidFill>
                  <a:schemeClr val="tx1"/>
                </a:solidFill>
                <a:latin typeface="HelveticaNeueLT Pro 55 Roman" panose="020B0604020202020204" pitchFamily="34" charset="0"/>
                <a:ea typeface="+mn-ea"/>
                <a:cs typeface="Arial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subtitle style</a:t>
            </a:r>
            <a:endParaRPr/>
          </a:p>
        </p:txBody>
      </p:sp>
      <p:pic>
        <p:nvPicPr>
          <p:cNvPr id="83" name="Graphic 82">
            <a:extLst>
              <a:ext uri="{FF2B5EF4-FFF2-40B4-BE49-F238E27FC236}">
                <a16:creationId xmlns:a16="http://schemas.microsoft.com/office/drawing/2014/main" id="{099FBCD3-5FC8-4190-8A56-156431E9AA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09573" y="0"/>
            <a:ext cx="981075" cy="3171825"/>
          </a:xfrm>
          <a:prstGeom prst="rect">
            <a:avLst/>
          </a:prstGeom>
        </p:spPr>
      </p:pic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ACDA6870-560A-4239-A835-11AD03DE24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4175" y="4351194"/>
            <a:ext cx="5610225" cy="230832"/>
          </a:xfrm>
        </p:spPr>
        <p:txBody>
          <a:bodyPr/>
          <a:lstStyle>
            <a:lvl1pPr>
              <a:defRPr lang="en-US" sz="1500" b="1" kern="1200" spc="-15" dirty="0" smtClean="0">
                <a:solidFill>
                  <a:srgbClr val="EE2A24"/>
                </a:solidFill>
                <a:latin typeface="HelveticaNeueLT Pro 55 Roman" panose="020B0604020202020204" pitchFamily="34" charset="0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14418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and First A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086FC8E7-4E54-4892-B2A4-A9CCDB87AE7B}"/>
              </a:ext>
            </a:extLst>
          </p:cNvPr>
          <p:cNvSpPr/>
          <p:nvPr userDrawn="1"/>
        </p:nvSpPr>
        <p:spPr>
          <a:xfrm>
            <a:off x="1" y="0"/>
            <a:ext cx="11209572" cy="3171825"/>
          </a:xfrm>
          <a:prstGeom prst="rect">
            <a:avLst/>
          </a:prstGeom>
          <a:solidFill>
            <a:srgbClr val="E4D7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4" name="Graphic 83">
            <a:extLst>
              <a:ext uri="{FF2B5EF4-FFF2-40B4-BE49-F238E27FC236}">
                <a16:creationId xmlns:a16="http://schemas.microsoft.com/office/drawing/2014/main" id="{F8F26CF2-2D6C-4435-B7DC-343B65455B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2200" y="5886450"/>
            <a:ext cx="2209800" cy="9715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05175" y="1717867"/>
            <a:ext cx="9561138" cy="127919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8250" b="1" kern="1200" spc="0" baseline="0" dirty="0">
                <a:solidFill>
                  <a:sysClr val="windowText" lastClr="000000"/>
                </a:solidFill>
                <a:latin typeface="HelveticaNeueLT Pro 65 Md" panose="020B0804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Title.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371475" y="3424049"/>
            <a:ext cx="5622925" cy="7669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550" b="1" kern="1200" spc="0" baseline="0" dirty="0">
                <a:solidFill>
                  <a:schemeClr val="tx1"/>
                </a:solidFill>
                <a:latin typeface="HelveticaNeueLT Pro 55 Roman" panose="020B0604020202020204" pitchFamily="34" charset="0"/>
                <a:ea typeface="+mn-ea"/>
                <a:cs typeface="Arial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subtitle style</a:t>
            </a:r>
            <a:endParaRPr/>
          </a:p>
        </p:txBody>
      </p:sp>
      <p:pic>
        <p:nvPicPr>
          <p:cNvPr id="83" name="Graphic 82">
            <a:extLst>
              <a:ext uri="{FF2B5EF4-FFF2-40B4-BE49-F238E27FC236}">
                <a16:creationId xmlns:a16="http://schemas.microsoft.com/office/drawing/2014/main" id="{099FBCD3-5FC8-4190-8A56-156431E9AA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09573" y="0"/>
            <a:ext cx="981075" cy="317182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191343-3456-4A3C-9378-7F33E943EFE6}"/>
              </a:ext>
            </a:extLst>
          </p:cNvPr>
          <p:cNvCxnSpPr>
            <a:cxnSpLocks/>
          </p:cNvCxnSpPr>
          <p:nvPr userDrawn="1"/>
        </p:nvCxnSpPr>
        <p:spPr>
          <a:xfrm flipH="1">
            <a:off x="381000" y="5886450"/>
            <a:ext cx="11425238" cy="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ACDA6870-560A-4239-A835-11AD03DE24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4175" y="4351194"/>
            <a:ext cx="5610225" cy="230832"/>
          </a:xfrm>
        </p:spPr>
        <p:txBody>
          <a:bodyPr/>
          <a:lstStyle>
            <a:lvl1pPr>
              <a:defRPr lang="en-US" sz="1500" b="1" kern="1200" spc="-15" dirty="0" smtClean="0">
                <a:solidFill>
                  <a:srgbClr val="EE2A24"/>
                </a:solidFill>
                <a:latin typeface="HelveticaNeueLT Pro 55 Roman" panose="020B0604020202020204" pitchFamily="34" charset="0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0" name="object 53">
            <a:extLst>
              <a:ext uri="{FF2B5EF4-FFF2-40B4-BE49-F238E27FC236}">
                <a16:creationId xmlns:a16="http://schemas.microsoft.com/office/drawing/2014/main" id="{C81F7981-DDD9-431C-A844-C4E0AF57EDB4}"/>
              </a:ext>
            </a:extLst>
          </p:cNvPr>
          <p:cNvSpPr txBox="1"/>
          <p:nvPr userDrawn="1"/>
        </p:nvSpPr>
        <p:spPr>
          <a:xfrm>
            <a:off x="1066800" y="6154334"/>
            <a:ext cx="4762500" cy="378630"/>
          </a:xfrm>
          <a:prstGeom prst="rect">
            <a:avLst/>
          </a:prstGeom>
        </p:spPr>
        <p:txBody>
          <a:bodyPr vert="horz" wrap="square" lIns="0" tIns="4763" rIns="0" bIns="0" rtlCol="0">
            <a:spAutoFit/>
          </a:bodyPr>
          <a:lstStyle/>
          <a:p>
            <a:pPr marL="0">
              <a:lnSpc>
                <a:spcPts val="1000"/>
              </a:lnSpc>
              <a:spcBef>
                <a:spcPts val="0"/>
              </a:spcBef>
            </a:pPr>
            <a:r>
              <a:rPr sz="750" spc="0" baseline="0">
                <a:solidFill>
                  <a:srgbClr val="333333"/>
                </a:solidFill>
                <a:latin typeface="HelveticaNeueLT Pro 55 Roman" panose="020B0604020202020204" pitchFamily="34" charset="0"/>
                <a:cs typeface="Arial"/>
              </a:rPr>
              <a:t>© British Red Cross 2019. All images © British Red Cross 2019 unless otherwise stated.</a:t>
            </a:r>
            <a:endParaRPr sz="750" spc="0" baseline="0">
              <a:latin typeface="HelveticaNeueLT Pro 55 Roman" panose="020B0604020202020204" pitchFamily="34" charset="0"/>
              <a:cs typeface="Arial"/>
            </a:endParaRPr>
          </a:p>
          <a:p>
            <a:pPr marL="0">
              <a:lnSpc>
                <a:spcPts val="1000"/>
              </a:lnSpc>
              <a:spcBef>
                <a:spcPts val="0"/>
              </a:spcBef>
            </a:pPr>
            <a:r>
              <a:rPr sz="750" spc="0" baseline="0">
                <a:solidFill>
                  <a:srgbClr val="333333"/>
                </a:solidFill>
                <a:latin typeface="HelveticaNeueLT Pro 55 Roman" panose="020B0604020202020204" pitchFamily="34" charset="0"/>
                <a:cs typeface="Arial"/>
              </a:rPr>
              <a:t>This resource and other free educational materials are available at www.redcross.org.uk/education</a:t>
            </a:r>
            <a:endParaRPr sz="750" spc="0" baseline="0">
              <a:latin typeface="HelveticaNeueLT Pro 55 Roman" panose="020B0604020202020204" pitchFamily="34" charset="0"/>
              <a:cs typeface="Arial"/>
            </a:endParaRPr>
          </a:p>
          <a:p>
            <a:pPr marL="0">
              <a:lnSpc>
                <a:spcPts val="1000"/>
              </a:lnSpc>
              <a:spcBef>
                <a:spcPts val="0"/>
              </a:spcBef>
            </a:pPr>
            <a:r>
              <a:rPr sz="750" spc="0" baseline="0">
                <a:solidFill>
                  <a:srgbClr val="333333"/>
                </a:solidFill>
                <a:latin typeface="HelveticaNeueLT Pro 55 Roman" panose="020B0604020202020204" pitchFamily="34" charset="0"/>
                <a:cs typeface="Arial"/>
              </a:rPr>
              <a:t>The British Red Cross Society is a charity registered in England and Wales (220949) and Scotland (SCO37738).</a:t>
            </a:r>
            <a:endParaRPr sz="750" spc="0" baseline="0">
              <a:latin typeface="HelveticaNeueLT Pro 55 Roman" panose="020B0604020202020204" pitchFamily="34" charset="0"/>
              <a:cs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A5F618F-3D80-4713-A955-E2D6C0AAFA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175" y="6018533"/>
            <a:ext cx="565874" cy="69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06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and No First Ai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086FC8E7-4E54-4892-B2A4-A9CCDB87AE7B}"/>
              </a:ext>
            </a:extLst>
          </p:cNvPr>
          <p:cNvSpPr/>
          <p:nvPr userDrawn="1"/>
        </p:nvSpPr>
        <p:spPr>
          <a:xfrm>
            <a:off x="1" y="0"/>
            <a:ext cx="11209572" cy="3171825"/>
          </a:xfrm>
          <a:prstGeom prst="rect">
            <a:avLst/>
          </a:prstGeom>
          <a:solidFill>
            <a:srgbClr val="E4D7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4" name="Graphic 83">
            <a:extLst>
              <a:ext uri="{FF2B5EF4-FFF2-40B4-BE49-F238E27FC236}">
                <a16:creationId xmlns:a16="http://schemas.microsoft.com/office/drawing/2014/main" id="{F8F26CF2-2D6C-4435-B7DC-343B65455B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2200" y="5886450"/>
            <a:ext cx="2209800" cy="9715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05175" y="1717867"/>
            <a:ext cx="9561138" cy="127919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8250" b="1" kern="1200" spc="0" baseline="0" dirty="0">
                <a:solidFill>
                  <a:sysClr val="windowText" lastClr="000000"/>
                </a:solidFill>
                <a:latin typeface="HelveticaNeueLT Pro 65 Md" panose="020B0804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Title.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371475" y="3424049"/>
            <a:ext cx="5622925" cy="7669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550" b="1" kern="1200" spc="0" baseline="0" dirty="0">
                <a:solidFill>
                  <a:schemeClr val="tx1"/>
                </a:solidFill>
                <a:latin typeface="HelveticaNeueLT Pro 55 Roman" panose="020B0604020202020204" pitchFamily="34" charset="0"/>
                <a:ea typeface="+mn-ea"/>
                <a:cs typeface="Arial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subtitle style</a:t>
            </a:r>
            <a:endParaRPr/>
          </a:p>
        </p:txBody>
      </p:sp>
      <p:pic>
        <p:nvPicPr>
          <p:cNvPr id="83" name="Graphic 82">
            <a:extLst>
              <a:ext uri="{FF2B5EF4-FFF2-40B4-BE49-F238E27FC236}">
                <a16:creationId xmlns:a16="http://schemas.microsoft.com/office/drawing/2014/main" id="{099FBCD3-5FC8-4190-8A56-156431E9AA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09573" y="0"/>
            <a:ext cx="981075" cy="3171825"/>
          </a:xfrm>
          <a:prstGeom prst="rect">
            <a:avLst/>
          </a:prstGeom>
        </p:spPr>
      </p:pic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ACDA6870-560A-4239-A835-11AD03DE24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4175" y="4351194"/>
            <a:ext cx="5610225" cy="230832"/>
          </a:xfrm>
        </p:spPr>
        <p:txBody>
          <a:bodyPr/>
          <a:lstStyle>
            <a:lvl1pPr>
              <a:defRPr lang="en-US" sz="1500" b="1" kern="1200" spc="-15" dirty="0" smtClean="0">
                <a:solidFill>
                  <a:srgbClr val="EE2A24"/>
                </a:solidFill>
                <a:latin typeface="HelveticaNeueLT Pro 55 Roman" panose="020B0604020202020204" pitchFamily="34" charset="0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000903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96B9BE5-C108-42BE-8372-BFF1F124CE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20924" y="1905000"/>
            <a:ext cx="7545387" cy="4267200"/>
          </a:xfrm>
        </p:spPr>
        <p:txBody>
          <a:bodyPr>
            <a:noAutofit/>
          </a:bodyPr>
          <a:lstStyle>
            <a:lvl1pPr>
              <a:lnSpc>
                <a:spcPts val="2800"/>
              </a:lnSpc>
              <a:defRPr sz="2400">
                <a:latin typeface="+mj-lt"/>
              </a:defRPr>
            </a:lvl1pPr>
            <a:lvl2pPr marL="0" indent="0">
              <a:lnSpc>
                <a:spcPts val="2800"/>
              </a:lnSpc>
              <a:defRPr sz="2400"/>
            </a:lvl2pPr>
            <a:lvl3pPr marL="0" indent="0">
              <a:lnSpc>
                <a:spcPts val="1800"/>
              </a:lnSpc>
              <a:defRPr sz="1400" b="1">
                <a:latin typeface="HelveticaNeueLT Pro 65 Md" panose="020B0804020202020204" pitchFamily="34" charset="0"/>
              </a:defRPr>
            </a:lvl3pPr>
            <a:lvl4pPr marL="0" indent="0">
              <a:lnSpc>
                <a:spcPts val="1800"/>
              </a:lnSpc>
              <a:defRPr sz="1400"/>
            </a:lvl4pPr>
            <a:lvl5pPr>
              <a:lnSpc>
                <a:spcPts val="2800"/>
              </a:lnSpc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1DED2-9732-4BF6-A12C-79F30FCB3E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14A52-A9F6-4840-B0AD-416F2F9318B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978AD-06BD-4417-BF16-A5AA3A3D1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05411-F5C4-44D6-90F3-776F919355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AF7EEA3-3AC2-41C8-B773-6101C6736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355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96B9BE5-C108-42BE-8372-BFF1F124CE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59206" y="1828799"/>
            <a:ext cx="3846194" cy="4267201"/>
          </a:xfrm>
        </p:spPr>
        <p:txBody>
          <a:bodyPr>
            <a:noAutofit/>
          </a:bodyPr>
          <a:lstStyle>
            <a:lvl1pPr>
              <a:lnSpc>
                <a:spcPts val="2800"/>
              </a:lnSpc>
              <a:defRPr sz="2400">
                <a:latin typeface="+mj-lt"/>
              </a:defRPr>
            </a:lvl1pPr>
            <a:lvl2pPr marL="0" indent="0">
              <a:lnSpc>
                <a:spcPts val="2800"/>
              </a:lnSpc>
              <a:defRPr sz="2400"/>
            </a:lvl2pPr>
            <a:lvl3pPr marL="0" indent="0">
              <a:lnSpc>
                <a:spcPts val="2200"/>
              </a:lnSpc>
              <a:defRPr sz="1800" b="1">
                <a:latin typeface="HelveticaNeueLT Pro 65 Md" panose="020B0804020202020204" pitchFamily="34" charset="0"/>
              </a:defRPr>
            </a:lvl3pPr>
            <a:lvl4pPr marL="0" indent="0">
              <a:lnSpc>
                <a:spcPts val="2200"/>
              </a:lnSpc>
              <a:defRPr sz="1800"/>
            </a:lvl4pPr>
            <a:lvl5pPr marL="0" indent="0">
              <a:lnSpc>
                <a:spcPts val="1800"/>
              </a:lnSpc>
              <a:defRPr sz="1400">
                <a:latin typeface="+mj-lt"/>
              </a:defRPr>
            </a:lvl5pPr>
            <a:lvl6pPr marL="0" indent="0">
              <a:lnSpc>
                <a:spcPts val="1800"/>
              </a:lnSpc>
              <a:defRPr sz="140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1DED2-9732-4BF6-A12C-79F30FCB3E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14A52-A9F6-4840-B0AD-416F2F9318B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978AD-06BD-4417-BF16-A5AA3A3D1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05411-F5C4-44D6-90F3-776F919355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AF7EEA3-3AC2-41C8-B773-6101C6736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F86B70E-AD9A-41AA-81FB-D22780CCE5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81000"/>
            <a:ext cx="5715000" cy="5715000"/>
          </a:xfrm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031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96B9BE5-C108-42BE-8372-BFF1F124CE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20925" y="1828799"/>
            <a:ext cx="7545387" cy="4267201"/>
          </a:xfrm>
        </p:spPr>
        <p:txBody>
          <a:bodyPr>
            <a:noAutofit/>
          </a:bodyPr>
          <a:lstStyle>
            <a:lvl1pPr marL="180975" indent="-180975">
              <a:lnSpc>
                <a:spcPts val="2800"/>
              </a:lnSpc>
              <a:buFont typeface="Arial" panose="020B0604020202020204" pitchFamily="34" charset="0"/>
              <a:buChar char="•"/>
              <a:defRPr sz="2600">
                <a:latin typeface="+mj-lt"/>
              </a:defRPr>
            </a:lvl1pPr>
            <a:lvl2pPr marL="180975" indent="-180975">
              <a:lnSpc>
                <a:spcPts val="2800"/>
              </a:lnSpc>
              <a:buFont typeface="Arial" panose="020B0604020202020204" pitchFamily="34" charset="0"/>
              <a:buChar char="•"/>
              <a:defRPr sz="2600"/>
            </a:lvl2pPr>
            <a:lvl3pPr marL="180975" indent="-180975">
              <a:lnSpc>
                <a:spcPts val="2200"/>
              </a:lnSpc>
              <a:buFont typeface="Arial" panose="020B0604020202020204" pitchFamily="34" charset="0"/>
              <a:buChar char="•"/>
              <a:defRPr sz="1800" b="1">
                <a:latin typeface="HelveticaNeueLT Pro 65 Md" panose="020B0804020202020204" pitchFamily="34" charset="0"/>
              </a:defRPr>
            </a:lvl3pPr>
            <a:lvl4pPr marL="180975" indent="-180975">
              <a:lnSpc>
                <a:spcPts val="2200"/>
              </a:lnSpc>
              <a:buFont typeface="Arial" panose="020B0604020202020204" pitchFamily="34" charset="0"/>
              <a:buChar char="•"/>
              <a:defRPr sz="1800"/>
            </a:lvl4pPr>
            <a:lvl5pPr marL="180975" indent="-180975">
              <a:lnSpc>
                <a:spcPts val="1800"/>
              </a:lnSpc>
              <a:buFont typeface="Arial" panose="020B0604020202020204" pitchFamily="34" charset="0"/>
              <a:buChar char="•"/>
              <a:defRPr sz="1400">
                <a:latin typeface="+mj-lt"/>
              </a:defRPr>
            </a:lvl5pPr>
            <a:lvl6pPr marL="180975" indent="-180975">
              <a:lnSpc>
                <a:spcPts val="1800"/>
              </a:lnSpc>
              <a:buFont typeface="Arial" panose="020B0604020202020204" pitchFamily="34" charset="0"/>
              <a:buChar char="•"/>
              <a:defRPr sz="140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1DED2-9732-4BF6-A12C-79F30FCB3E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14A52-A9F6-4840-B0AD-416F2F9318B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978AD-06BD-4417-BF16-A5AA3A3D1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05411-F5C4-44D6-90F3-776F919355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AF7EEA3-3AC2-41C8-B773-6101C6736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851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96B9BE5-C108-42BE-8372-BFF1F124CE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20925" y="1828800"/>
            <a:ext cx="7545387" cy="4267200"/>
          </a:xfrm>
        </p:spPr>
        <p:txBody>
          <a:bodyPr>
            <a:noAutofit/>
          </a:bodyPr>
          <a:lstStyle>
            <a:lvl1pPr marL="0" indent="0">
              <a:lnSpc>
                <a:spcPts val="2800"/>
              </a:lnSpc>
              <a:buFont typeface="Arial" panose="020B0604020202020204" pitchFamily="34" charset="0"/>
              <a:buNone/>
              <a:defRPr sz="2600">
                <a:latin typeface="+mj-lt"/>
              </a:defRPr>
            </a:lvl1pPr>
            <a:lvl2pPr marL="0" indent="0">
              <a:lnSpc>
                <a:spcPts val="2800"/>
              </a:lnSpc>
              <a:buFont typeface="Arial" panose="020B0604020202020204" pitchFamily="34" charset="0"/>
              <a:buNone/>
              <a:defRPr sz="2600"/>
            </a:lvl2pPr>
            <a:lvl3pPr marL="0" indent="0">
              <a:lnSpc>
                <a:spcPts val="2200"/>
              </a:lnSpc>
              <a:buFont typeface="Arial" panose="020B0604020202020204" pitchFamily="34" charset="0"/>
              <a:buNone/>
              <a:defRPr sz="1800" b="1">
                <a:latin typeface="HelveticaNeueLT Pro 65 Md" panose="020B0804020202020204" pitchFamily="34" charset="0"/>
              </a:defRPr>
            </a:lvl3pPr>
            <a:lvl4pPr marL="0" indent="0">
              <a:lnSpc>
                <a:spcPts val="2200"/>
              </a:lnSpc>
              <a:buFont typeface="Arial" panose="020B0604020202020204" pitchFamily="34" charset="0"/>
              <a:buNone/>
              <a:defRPr sz="1800"/>
            </a:lvl4pPr>
            <a:lvl5pPr marL="0" indent="0">
              <a:lnSpc>
                <a:spcPts val="1800"/>
              </a:lnSpc>
              <a:buFont typeface="Arial" panose="020B0604020202020204" pitchFamily="34" charset="0"/>
              <a:buNone/>
              <a:defRPr sz="1400">
                <a:latin typeface="+mj-lt"/>
              </a:defRPr>
            </a:lvl5pPr>
            <a:lvl6pPr marL="0" indent="0">
              <a:lnSpc>
                <a:spcPts val="1800"/>
              </a:lnSpc>
              <a:buFont typeface="Arial" panose="020B0604020202020204" pitchFamily="34" charset="0"/>
              <a:buNone/>
              <a:defRPr sz="140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1DED2-9732-4BF6-A12C-79F30FCB3E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14A52-A9F6-4840-B0AD-416F2F9318B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1978AD-06BD-4417-BF16-A5AA3A3D1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05411-F5C4-44D6-90F3-776F919355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AF7EEA3-3AC2-41C8-B773-6101C6736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903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4174" y="363806"/>
            <a:ext cx="11422063" cy="5144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20924" y="1577341"/>
            <a:ext cx="9485314" cy="1851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70205" y="6514200"/>
            <a:ext cx="7559358" cy="138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lang="en-GB" sz="900" b="1" kern="1200" spc="0" baseline="0" dirty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GB"/>
              <a:t>Footer text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34353" y="6514201"/>
            <a:ext cx="1731960" cy="138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lang="en-US" sz="900" b="1" kern="1200" spc="0" baseline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endParaRPr lang="en-GB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B62648B-16FF-48A6-83BA-50BC14487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313" y="6514200"/>
            <a:ext cx="542925" cy="1384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GB" sz="900" b="1" kern="1200" spc="0" baseline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fld id="{89C05411-F5C4-44D6-90F3-776F9193555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126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00" r:id="rId2"/>
    <p:sldLayoutId id="2147483678" r:id="rId3"/>
    <p:sldLayoutId id="2147483674" r:id="rId4"/>
    <p:sldLayoutId id="2147483679" r:id="rId5"/>
    <p:sldLayoutId id="2147483681" r:id="rId6"/>
    <p:sldLayoutId id="2147483684" r:id="rId7"/>
    <p:sldLayoutId id="2147483686" r:id="rId8"/>
    <p:sldLayoutId id="2147483688" r:id="rId9"/>
    <p:sldLayoutId id="2147483689" r:id="rId10"/>
    <p:sldLayoutId id="2147483690" r:id="rId11"/>
    <p:sldLayoutId id="2147483687" r:id="rId12"/>
    <p:sldLayoutId id="2147483691" r:id="rId13"/>
    <p:sldLayoutId id="2147483692" r:id="rId14"/>
    <p:sldLayoutId id="2147483693" r:id="rId15"/>
    <p:sldLayoutId id="2147483694" r:id="rId16"/>
    <p:sldLayoutId id="2147483685" r:id="rId17"/>
    <p:sldLayoutId id="2147483695" r:id="rId18"/>
    <p:sldLayoutId id="2147483702" r:id="rId19"/>
    <p:sldLayoutId id="2147483697" r:id="rId20"/>
    <p:sldLayoutId id="2147483699" r:id="rId21"/>
    <p:sldLayoutId id="2147483671" r:id="rId22"/>
    <p:sldLayoutId id="2147483673" r:id="rId23"/>
  </p:sldLayoutIdLst>
  <p:hf hdr="0" dt="0"/>
  <p:txStyles>
    <p:titleStyle>
      <a:lvl1pPr eaLnBrk="1" hangingPunct="1">
        <a:defRPr lang="en-GB" sz="1400" b="1" kern="1200" spc="4" dirty="0">
          <a:solidFill>
            <a:schemeClr val="tx1"/>
          </a:solidFill>
          <a:latin typeface="+mj-lt"/>
          <a:ea typeface="+mn-ea"/>
          <a:cs typeface="Arial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14601" eaLnBrk="1" hangingPunct="1">
        <a:defRPr>
          <a:latin typeface="+mn-lt"/>
          <a:ea typeface="+mn-ea"/>
          <a:cs typeface="+mn-cs"/>
        </a:defRPr>
      </a:lvl2pPr>
      <a:lvl3pPr marL="829201" eaLnBrk="1" hangingPunct="1">
        <a:defRPr>
          <a:latin typeface="+mn-lt"/>
          <a:ea typeface="+mn-ea"/>
          <a:cs typeface="+mn-cs"/>
        </a:defRPr>
      </a:lvl3pPr>
      <a:lvl4pPr marL="1243802" eaLnBrk="1" hangingPunct="1">
        <a:defRPr>
          <a:latin typeface="+mn-lt"/>
          <a:ea typeface="+mn-ea"/>
          <a:cs typeface="+mn-cs"/>
        </a:defRPr>
      </a:lvl4pPr>
      <a:lvl5pPr marL="1658402" eaLnBrk="1" hangingPunct="1">
        <a:defRPr>
          <a:latin typeface="+mn-lt"/>
          <a:ea typeface="+mn-ea"/>
          <a:cs typeface="+mn-cs"/>
        </a:defRPr>
      </a:lvl5pPr>
      <a:lvl6pPr marL="2073002" eaLnBrk="1" hangingPunct="1">
        <a:defRPr>
          <a:latin typeface="+mn-lt"/>
          <a:ea typeface="+mn-ea"/>
          <a:cs typeface="+mn-cs"/>
        </a:defRPr>
      </a:lvl6pPr>
      <a:lvl7pPr marL="2487602" eaLnBrk="1" hangingPunct="1">
        <a:defRPr>
          <a:latin typeface="+mn-lt"/>
          <a:ea typeface="+mn-ea"/>
          <a:cs typeface="+mn-cs"/>
        </a:defRPr>
      </a:lvl7pPr>
      <a:lvl8pPr marL="2902203" eaLnBrk="1" hangingPunct="1">
        <a:defRPr>
          <a:latin typeface="+mn-lt"/>
          <a:ea typeface="+mn-ea"/>
          <a:cs typeface="+mn-cs"/>
        </a:defRPr>
      </a:lvl8pPr>
      <a:lvl9pPr marL="3316803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14601" eaLnBrk="1" hangingPunct="1">
        <a:defRPr>
          <a:latin typeface="+mn-lt"/>
          <a:ea typeface="+mn-ea"/>
          <a:cs typeface="+mn-cs"/>
        </a:defRPr>
      </a:lvl2pPr>
      <a:lvl3pPr marL="829201" eaLnBrk="1" hangingPunct="1">
        <a:defRPr>
          <a:latin typeface="+mn-lt"/>
          <a:ea typeface="+mn-ea"/>
          <a:cs typeface="+mn-cs"/>
        </a:defRPr>
      </a:lvl3pPr>
      <a:lvl4pPr marL="1243802" eaLnBrk="1" hangingPunct="1">
        <a:defRPr>
          <a:latin typeface="+mn-lt"/>
          <a:ea typeface="+mn-ea"/>
          <a:cs typeface="+mn-cs"/>
        </a:defRPr>
      </a:lvl4pPr>
      <a:lvl5pPr marL="1658402" eaLnBrk="1" hangingPunct="1">
        <a:defRPr>
          <a:latin typeface="+mn-lt"/>
          <a:ea typeface="+mn-ea"/>
          <a:cs typeface="+mn-cs"/>
        </a:defRPr>
      </a:lvl5pPr>
      <a:lvl6pPr marL="2073002" eaLnBrk="1" hangingPunct="1">
        <a:defRPr>
          <a:latin typeface="+mn-lt"/>
          <a:ea typeface="+mn-ea"/>
          <a:cs typeface="+mn-cs"/>
        </a:defRPr>
      </a:lvl6pPr>
      <a:lvl7pPr marL="2487602" eaLnBrk="1" hangingPunct="1">
        <a:defRPr>
          <a:latin typeface="+mn-lt"/>
          <a:ea typeface="+mn-ea"/>
          <a:cs typeface="+mn-cs"/>
        </a:defRPr>
      </a:lvl7pPr>
      <a:lvl8pPr marL="2902203" eaLnBrk="1" hangingPunct="1">
        <a:defRPr>
          <a:latin typeface="+mn-lt"/>
          <a:ea typeface="+mn-ea"/>
          <a:cs typeface="+mn-cs"/>
        </a:defRPr>
      </a:lvl8pPr>
      <a:lvl9pPr marL="3316803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3" userDrawn="1">
          <p15:clr>
            <a:srgbClr val="F26B43"/>
          </p15:clr>
        </p15:guide>
        <p15:guide id="2" orient="horz" pos="4077" userDrawn="1">
          <p15:clr>
            <a:srgbClr val="F26B43"/>
          </p15:clr>
        </p15:guide>
        <p15:guide id="3" pos="242" userDrawn="1">
          <p15:clr>
            <a:srgbClr val="F26B43"/>
          </p15:clr>
        </p15:guide>
        <p15:guide id="4" pos="1337" userDrawn="1">
          <p15:clr>
            <a:srgbClr val="F26B43"/>
          </p15:clr>
        </p15:guide>
        <p15:guide id="5" pos="1462" userDrawn="1">
          <p15:clr>
            <a:srgbClr val="F26B43"/>
          </p15:clr>
        </p15:guide>
        <p15:guide id="6" pos="2556" userDrawn="1">
          <p15:clr>
            <a:srgbClr val="F26B43"/>
          </p15:clr>
        </p15:guide>
        <p15:guide id="7" pos="2681" userDrawn="1">
          <p15:clr>
            <a:srgbClr val="F26B43"/>
          </p15:clr>
        </p15:guide>
        <p15:guide id="8" pos="3776" userDrawn="1">
          <p15:clr>
            <a:srgbClr val="F26B43"/>
          </p15:clr>
        </p15:guide>
        <p15:guide id="9" pos="3901" userDrawn="1">
          <p15:clr>
            <a:srgbClr val="F26B43"/>
          </p15:clr>
        </p15:guide>
        <p15:guide id="10" pos="4995" userDrawn="1">
          <p15:clr>
            <a:srgbClr val="F26B43"/>
          </p15:clr>
        </p15:guide>
        <p15:guide id="11" pos="5120" userDrawn="1">
          <p15:clr>
            <a:srgbClr val="F26B43"/>
          </p15:clr>
        </p15:guide>
        <p15:guide id="12" pos="6215" userDrawn="1">
          <p15:clr>
            <a:srgbClr val="F26B43"/>
          </p15:clr>
        </p15:guide>
        <p15:guide id="13" pos="6343" userDrawn="1">
          <p15:clr>
            <a:srgbClr val="F26B43"/>
          </p15:clr>
        </p15:guide>
        <p15:guide id="14" pos="7437" userDrawn="1">
          <p15:clr>
            <a:srgbClr val="F26B43"/>
          </p15:clr>
        </p15:guide>
        <p15:guide id="15" orient="horz" pos="2160" userDrawn="1">
          <p15:clr>
            <a:srgbClr val="5ACBF0"/>
          </p15:clr>
        </p15:guide>
        <p15:guide id="16" pos="3840" userDrawn="1">
          <p15:clr>
            <a:srgbClr val="5ACBF0"/>
          </p15:clr>
        </p15:guide>
        <p15:guide id="17" orient="horz" pos="3692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dcross.org.uk/get-involved/teaching-resources/weather-together-resources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s://www.redcross.org.uk/get-help/prepare-for-emergencies/how-to-prepare-for-floods-and-floodi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12" Type="http://schemas.openxmlformats.org/officeDocument/2006/relationships/hyperlink" Target="https://maps.cyfoethnaturiolcymru.gov.uk/Html5Viewer/Index.html?configBase=https://maps.cyfoethnaturiolcymru.gov.uk/Geocortex/Essentials/REST/sites/Flood_Risk/viewers/Flood_Risk/virtualdirectory/Resources/Config/Default&amp;layerTheme=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hyperlink" Target="https://flood-map-for-planning.service.gov.uk/location" TargetMode="External"/><Relationship Id="rId5" Type="http://schemas.openxmlformats.org/officeDocument/2006/relationships/image" Target="../media/image22.gif"/><Relationship Id="rId10" Type="http://schemas.openxmlformats.org/officeDocument/2006/relationships/hyperlink" Target="https://www.nidirect.gov.uk/articles/check-risk-flooding-your-area" TargetMode="External"/><Relationship Id="rId4" Type="http://schemas.openxmlformats.org/officeDocument/2006/relationships/hyperlink" Target="https://map.sepa.org.uk/floodmaps" TargetMode="External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C8236-66ED-4BC1-A2C2-3DE4DA1C39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/>
        <p:txBody>
          <a:bodyPr/>
          <a:lstStyle/>
          <a:p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Newsthink</a:t>
            </a:r>
            <a:r>
              <a:rPr lang="en-GB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AAED71-405E-403E-91C2-DFAF88790B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4"/>
          </p:nvPr>
        </p:nvSpPr>
        <p:spPr>
          <a:xfrm>
            <a:off x="371475" y="3424049"/>
            <a:ext cx="5622925" cy="436889"/>
          </a:xfrm>
        </p:spPr>
        <p:txBody>
          <a:bodyPr wrap="square" lIns="0" tIns="0" rIns="0" bIns="0" anchor="t">
            <a:no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Flash Floods - Spain</a:t>
            </a:r>
          </a:p>
        </p:txBody>
      </p:sp>
      <p:pic>
        <p:nvPicPr>
          <p:cNvPr id="6" name="Picture 5" descr="A picture containing text, dark&#10;&#10;Description automatically generated">
            <a:extLst>
              <a:ext uri="{FF2B5EF4-FFF2-40B4-BE49-F238E27FC236}">
                <a16:creationId xmlns:a16="http://schemas.microsoft.com/office/drawing/2014/main" id="{8C805A12-34F3-4210-BD67-600B0B34D7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703" y="938399"/>
            <a:ext cx="1271019" cy="12740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1596CD-A652-450C-8A4F-4FEA597A5A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46390"/>
            <a:ext cx="1274067" cy="1274067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D209E47A-01C6-465B-878B-319B2D14F7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581" y="482656"/>
            <a:ext cx="1271019" cy="127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6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480C4B-0EBD-4034-B93A-E653F798FE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>
          <a:xfrm>
            <a:off x="3229397" y="686678"/>
            <a:ext cx="8654752" cy="5932393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more:</a:t>
            </a:r>
          </a:p>
          <a:p>
            <a:r>
              <a:rPr lang="en-GB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our </a:t>
            </a:r>
            <a:r>
              <a:rPr lang="en-GB">
                <a:solidFill>
                  <a:srgbClr val="EE2A24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Weather Together toolkit </a:t>
            </a:r>
            <a:r>
              <a:rPr lang="en-GB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explore how to prepare for and cope with extreme weather events. Learn about the topics of: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Heatwaves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 anxiety</a:t>
            </a:r>
          </a:p>
          <a:p>
            <a:endParaRPr lang="en-GB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with others:</a:t>
            </a:r>
          </a:p>
          <a:p>
            <a:r>
              <a:rPr lang="en-GB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to your family and friends about the floods in Spain. Ask them if they have any experiences of flooding themselves.</a:t>
            </a:r>
          </a:p>
          <a:p>
            <a:endParaRPr lang="en-GB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something:</a:t>
            </a:r>
          </a:p>
          <a:p>
            <a:r>
              <a:rPr lang="en-GB">
                <a:solidFill>
                  <a:schemeClr val="tx1"/>
                </a:solidFill>
              </a:rPr>
              <a:t>Use the </a:t>
            </a:r>
            <a:r>
              <a:rPr lang="en-GB">
                <a:solidFill>
                  <a:schemeClr val="tx1"/>
                </a:solidFill>
                <a:hlinkClick r:id="rId4"/>
              </a:rPr>
              <a:t>British Red Cross website </a:t>
            </a:r>
            <a:r>
              <a:rPr lang="en-GB">
                <a:solidFill>
                  <a:schemeClr val="tx1"/>
                </a:solidFill>
              </a:rPr>
              <a:t>to find out about how to prepare for and what to do if a flood happens in your area.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D34A72-38A6-4824-919D-CFEE129494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84968" y="238929"/>
            <a:ext cx="11422063" cy="514431"/>
          </a:xfrm>
        </p:spPr>
        <p:txBody>
          <a:bodyPr wrap="square" lIns="0" tIns="0" rIns="0" bIns="0" anchor="t">
            <a:noAutofit/>
          </a:bodyPr>
          <a:lstStyle/>
          <a:p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Newsthink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solidFill>
                  <a:srgbClr val="EE2A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Spain Flash Floods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391FF91-EB1F-4E96-A355-20BEAFF648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246" y="496144"/>
            <a:ext cx="1274067" cy="1274067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9EC86D3-8DFE-4D49-AFAD-B123056214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210" y="5340314"/>
            <a:ext cx="1274067" cy="1274067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75B680D6-3021-46A1-978A-89DC80497B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210" y="3301921"/>
            <a:ext cx="1271019" cy="127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10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E8B054C5-F245-9CA9-91BF-0D225828FD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84175" y="149739"/>
            <a:ext cx="2036924" cy="514431"/>
          </a:xfrm>
        </p:spPr>
        <p:txBody>
          <a:bodyPr wrap="square" lIns="0" tIns="0" rIns="0" bIns="0" anchor="t">
            <a:noAutofit/>
          </a:bodyPr>
          <a:lstStyle/>
          <a:p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Newsthink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solidFill>
                  <a:srgbClr val="EE2A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Spain Flash Floods</a:t>
            </a:r>
          </a:p>
        </p:txBody>
      </p:sp>
      <p:pic>
        <p:nvPicPr>
          <p:cNvPr id="10" name="CE_newsthink_spain_flooding">
            <a:hlinkClick r:id="" action="ppaction://media"/>
            <a:extLst>
              <a:ext uri="{FF2B5EF4-FFF2-40B4-BE49-F238E27FC236}">
                <a16:creationId xmlns:a16="http://schemas.microsoft.com/office/drawing/2014/main" id="{6FC2164B-BB3D-5048-D895-CC0D5F90FA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6316" y="843707"/>
            <a:ext cx="9592019" cy="5395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6CED4A-E73D-C14C-03A1-A1748C5C2B4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885044" y="6239218"/>
            <a:ext cx="3003292" cy="4531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100">
                <a:latin typeface="Arial" panose="020B0604020202020204" pitchFamily="34" charset="0"/>
                <a:cs typeface="Arial" panose="020B0604020202020204" pitchFamily="34" charset="0"/>
              </a:rPr>
              <a:t>Photographer: Europa Press-Footage News</a:t>
            </a:r>
          </a:p>
        </p:txBody>
      </p:sp>
    </p:spTree>
    <p:extLst>
      <p:ext uri="{BB962C8B-B14F-4D97-AF65-F5344CB8AC3E}">
        <p14:creationId xmlns:p14="http://schemas.microsoft.com/office/powerpoint/2010/main" val="128970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089D7B-965F-4774-B57E-8FB0428841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/>
          </p:nvPr>
        </p:nvSpPr>
        <p:spPr>
          <a:xfrm>
            <a:off x="1338668" y="6040670"/>
            <a:ext cx="9523174" cy="672935"/>
          </a:xfrm>
        </p:spPr>
        <p:txBody>
          <a:bodyPr/>
          <a:lstStyle/>
          <a:p>
            <a:pPr algn="ctr"/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See: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What do you see in the picture? What’s happening?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5A8CD-65F7-48CE-92F2-AA9404EF3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89C05411-F5C4-44D6-90F3-776F91935555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F41651-69A3-4CBF-A75B-DC0A6D208A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84175" y="149739"/>
            <a:ext cx="2036924" cy="514431"/>
          </a:xfrm>
        </p:spPr>
        <p:txBody>
          <a:bodyPr wrap="square" lIns="0" tIns="0" rIns="0" bIns="0" anchor="t">
            <a:noAutofit/>
          </a:bodyPr>
          <a:lstStyle/>
          <a:p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Newsthink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solidFill>
                  <a:srgbClr val="EE2A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Spain Flash Floods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CF9BA80-6F84-45E8-819F-288CF3790C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52" y="5546361"/>
            <a:ext cx="1034606" cy="1037088"/>
          </a:xfrm>
          <a:prstGeom prst="rect">
            <a:avLst/>
          </a:prstGeom>
        </p:spPr>
      </p:pic>
      <p:pic>
        <p:nvPicPr>
          <p:cNvPr id="8" name="Picture 7" descr="People pushing cars on train tracks&#10;&#10;Description automatically generated">
            <a:extLst>
              <a:ext uri="{FF2B5EF4-FFF2-40B4-BE49-F238E27FC236}">
                <a16:creationId xmlns:a16="http://schemas.microsoft.com/office/drawing/2014/main" id="{0DB0CB21-52D3-CC4D-185A-80EB0E4DF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06" y="741289"/>
            <a:ext cx="8787787" cy="49431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5892DF-BC7B-667E-0B3C-9FFE23EB0D70}"/>
              </a:ext>
            </a:extLst>
          </p:cNvPr>
          <p:cNvSpPr txBox="1"/>
          <p:nvPr/>
        </p:nvSpPr>
        <p:spPr>
          <a:xfrm>
            <a:off x="7486601" y="5705054"/>
            <a:ext cx="3003292" cy="4531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100">
                <a:latin typeface="Arial" panose="020B0604020202020204" pitchFamily="34" charset="0"/>
                <a:cs typeface="Arial" panose="020B0604020202020204" pitchFamily="34" charset="0"/>
              </a:rPr>
              <a:t>Photographer: Europa Press-Footage News</a:t>
            </a:r>
          </a:p>
        </p:txBody>
      </p:sp>
    </p:spTree>
    <p:extLst>
      <p:ext uri="{BB962C8B-B14F-4D97-AF65-F5344CB8AC3E}">
        <p14:creationId xmlns:p14="http://schemas.microsoft.com/office/powerpoint/2010/main" val="4182997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089D7B-965F-4774-B57E-8FB0428841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/>
          </p:nvPr>
        </p:nvSpPr>
        <p:spPr>
          <a:xfrm>
            <a:off x="1338667" y="5979763"/>
            <a:ext cx="9523174" cy="672935"/>
          </a:xfrm>
        </p:spPr>
        <p:txBody>
          <a:bodyPr/>
          <a:lstStyle/>
          <a:p>
            <a:pPr algn="ctr">
              <a:spcBef>
                <a:spcPts val="1200"/>
              </a:spcBef>
              <a:buClr>
                <a:schemeClr val="tx2"/>
              </a:buClr>
            </a:pP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Think: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What do you think these people are thinking about? What is important to them at this moment?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5A8CD-65F7-48CE-92F2-AA9404EF3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89C05411-F5C4-44D6-90F3-776F9193555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F41651-69A3-4CBF-A75B-DC0A6D208A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84175" y="205302"/>
            <a:ext cx="11422063" cy="514431"/>
          </a:xfrm>
        </p:spPr>
        <p:txBody>
          <a:bodyPr wrap="square" lIns="0" tIns="0" rIns="0" bIns="0" anchor="t">
            <a:noAutofit/>
          </a:bodyPr>
          <a:lstStyle/>
          <a:p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Newsthink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solidFill>
                  <a:srgbClr val="EE2A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Spain Flash Floods</a:t>
            </a:r>
            <a:endParaRPr lang="en-US">
              <a:solidFill>
                <a:srgbClr val="EE2A24"/>
              </a:solidFill>
              <a:latin typeface="Arial" panose="020B0604020202020204" pitchFamily="34" charset="0"/>
              <a:ea typeface="+mj-lt"/>
              <a:cs typeface="Arial" panose="020B0604020202020204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1EE84AF-A4CA-4253-88FE-8028F84585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52" y="5546361"/>
            <a:ext cx="1034606" cy="1037088"/>
          </a:xfrm>
          <a:prstGeom prst="rect">
            <a:avLst/>
          </a:prstGeom>
        </p:spPr>
      </p:pic>
      <p:pic>
        <p:nvPicPr>
          <p:cNvPr id="7" name="Picture 6" descr="A group of people pushing a large puddle of water&#10;&#10;Description automatically generated">
            <a:extLst>
              <a:ext uri="{FF2B5EF4-FFF2-40B4-BE49-F238E27FC236}">
                <a16:creationId xmlns:a16="http://schemas.microsoft.com/office/drawing/2014/main" id="{21F8221F-CA9F-531A-18CE-6FA75B328D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379" y="818886"/>
            <a:ext cx="8699653" cy="48935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732A7D-ED0B-8CFE-4671-D72022013029}"/>
              </a:ext>
            </a:extLst>
          </p:cNvPr>
          <p:cNvSpPr txBox="1"/>
          <p:nvPr/>
        </p:nvSpPr>
        <p:spPr>
          <a:xfrm>
            <a:off x="7450249" y="5712441"/>
            <a:ext cx="3003292" cy="4531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100">
                <a:latin typeface="Arial" panose="020B0604020202020204" pitchFamily="34" charset="0"/>
                <a:cs typeface="Arial" panose="020B0604020202020204" pitchFamily="34" charset="0"/>
              </a:rPr>
              <a:t>Photographer: Europa Press-Footage News</a:t>
            </a:r>
          </a:p>
        </p:txBody>
      </p:sp>
    </p:spTree>
    <p:extLst>
      <p:ext uri="{BB962C8B-B14F-4D97-AF65-F5344CB8AC3E}">
        <p14:creationId xmlns:p14="http://schemas.microsoft.com/office/powerpoint/2010/main" val="2873790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089D7B-965F-4774-B57E-8FB0428841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/>
          </p:nvPr>
        </p:nvSpPr>
        <p:spPr>
          <a:xfrm>
            <a:off x="1338667" y="6031121"/>
            <a:ext cx="9523174" cy="672935"/>
          </a:xfrm>
        </p:spPr>
        <p:txBody>
          <a:bodyPr/>
          <a:lstStyle/>
          <a:p>
            <a:pPr algn="ctr">
              <a:spcBef>
                <a:spcPts val="1200"/>
              </a:spcBef>
              <a:buClr>
                <a:schemeClr val="tx2"/>
              </a:buClr>
            </a:pP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Feel: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How do you think they feel? Why might they feel this way?</a:t>
            </a: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5A8CD-65F7-48CE-92F2-AA9404EF3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89C05411-F5C4-44D6-90F3-776F91935555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F41651-69A3-4CBF-A75B-DC0A6D208AA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84175" y="153944"/>
            <a:ext cx="11422063" cy="514431"/>
          </a:xfrm>
        </p:spPr>
        <p:txBody>
          <a:bodyPr wrap="square" lIns="0" tIns="0" rIns="0" bIns="0" anchor="t">
            <a:noAutofit/>
          </a:bodyPr>
          <a:lstStyle/>
          <a:p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Newsthink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solidFill>
                  <a:srgbClr val="EE2A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Spain Flash Floods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6588B37-2D26-4DF0-A1E4-B4A8C0064D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52" y="5546361"/>
            <a:ext cx="1034606" cy="1037088"/>
          </a:xfrm>
          <a:prstGeom prst="rect">
            <a:avLst/>
          </a:prstGeom>
        </p:spPr>
      </p:pic>
      <p:pic>
        <p:nvPicPr>
          <p:cNvPr id="3" name="Picture 2" descr="A group of people cooking food outside&#10;&#10;Description automatically generated">
            <a:extLst>
              <a:ext uri="{FF2B5EF4-FFF2-40B4-BE49-F238E27FC236}">
                <a16:creationId xmlns:a16="http://schemas.microsoft.com/office/drawing/2014/main" id="{F380E872-AB66-9207-0F6E-0743B95F4A4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868" y="759706"/>
            <a:ext cx="8455444" cy="478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62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221030-405B-4569-9FE8-C6B7EB633B9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84968" y="175504"/>
            <a:ext cx="11422063" cy="514431"/>
          </a:xfrm>
        </p:spPr>
        <p:txBody>
          <a:bodyPr wrap="square" lIns="0" tIns="0" rIns="0" bIns="0" anchor="t">
            <a:noAutofit/>
          </a:bodyPr>
          <a:lstStyle/>
          <a:p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Newsthink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solidFill>
                  <a:srgbClr val="EE2A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Spain Flash Floods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FE650A-B29E-4506-9C3B-027C7DD157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07" y="1415077"/>
            <a:ext cx="7949488" cy="7493279"/>
          </a:xfrm>
          <a:prstGeom prst="rect">
            <a:avLst/>
          </a:prstGeom>
        </p:spPr>
      </p:pic>
      <p:sp>
        <p:nvSpPr>
          <p:cNvPr id="7" name="object 8">
            <a:extLst>
              <a:ext uri="{FF2B5EF4-FFF2-40B4-BE49-F238E27FC236}">
                <a16:creationId xmlns:a16="http://schemas.microsoft.com/office/drawing/2014/main" id="{F535F6D9-9244-40B9-BBA0-B2AEFD9FCF4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95897" y="1415077"/>
            <a:ext cx="8542283" cy="3046347"/>
          </a:xfrm>
          <a:prstGeom prst="rect">
            <a:avLst/>
          </a:prstGeom>
        </p:spPr>
        <p:txBody>
          <a:bodyPr vert="horz" wrap="square" lIns="0" tIns="9525" rIns="0" bIns="0" rtlCol="0" anchor="t">
            <a:spAutoFit/>
          </a:bodyPr>
          <a:lstStyle/>
          <a:p>
            <a:pPr marL="8890" marR="10795" algn="ctr">
              <a:spcBef>
                <a:spcPts val="75"/>
              </a:spcBef>
            </a:pPr>
            <a:r>
              <a:rPr lang="en-GB" sz="4800" b="1">
                <a:latin typeface="Arial" panose="020B0604020202020204" pitchFamily="34" charset="0"/>
                <a:cs typeface="Arial" panose="020B0604020202020204" pitchFamily="34" charset="0"/>
              </a:rPr>
              <a:t>“Can the impact of flash floods on individuals and communities be prevented?"</a:t>
            </a:r>
          </a:p>
          <a:p>
            <a:pPr marL="8890" marR="10795" algn="ctr">
              <a:spcBef>
                <a:spcPts val="75"/>
              </a:spcBef>
            </a:pPr>
            <a:endParaRPr sz="5250">
              <a:latin typeface="Arial"/>
              <a:cs typeface="Arial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16E59D7-B250-436F-A22D-0153190576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716" y="1415077"/>
            <a:ext cx="1872206" cy="18677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320A1D-8ED0-45B8-B29A-4B79DAC54E9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57716" y="5064752"/>
            <a:ext cx="2044954" cy="7514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4000">
                <a:latin typeface="Arial" panose="020B0604020202020204" pitchFamily="34" charset="0"/>
                <a:cs typeface="Arial" panose="020B0604020202020204" pitchFamily="34" charset="0"/>
              </a:rPr>
              <a:t>Agree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D0BA08-A864-490E-BA0D-F99B3EBB7B1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429182" y="5064752"/>
            <a:ext cx="2266884" cy="7514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4000">
                <a:latin typeface="Arial" panose="020B0604020202020204" pitchFamily="34" charset="0"/>
                <a:cs typeface="Arial" panose="020B0604020202020204" pitchFamily="34" charset="0"/>
              </a:rPr>
              <a:t>Disagree</a:t>
            </a:r>
          </a:p>
        </p:txBody>
      </p:sp>
    </p:spTree>
    <p:extLst>
      <p:ext uri="{BB962C8B-B14F-4D97-AF65-F5344CB8AC3E}">
        <p14:creationId xmlns:p14="http://schemas.microsoft.com/office/powerpoint/2010/main" val="2418211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0D4BB4-5053-4947-8BA8-C55CF31F98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84968" y="258875"/>
            <a:ext cx="11422063" cy="514431"/>
          </a:xfrm>
        </p:spPr>
        <p:txBody>
          <a:bodyPr wrap="square" lIns="0" tIns="0" rIns="0" bIns="0" anchor="t">
            <a:noAutofit/>
          </a:bodyPr>
          <a:lstStyle/>
          <a:p>
            <a:r>
              <a:rPr lang="en-GB" err="1">
                <a:latin typeface="Arial" panose="020B0604020202020204" pitchFamily="34" charset="0"/>
                <a:cs typeface="Arial" panose="020B0604020202020204" pitchFamily="34" charset="0"/>
              </a:rPr>
              <a:t>Newsthink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GB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>
                <a:solidFill>
                  <a:srgbClr val="EE2A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Spain Flash Floods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024BFE-9AE0-410C-99B9-E07555B65D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11624" y="2060848"/>
            <a:ext cx="832664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>
                <a:latin typeface="Arial" panose="020B0604020202020204" pitchFamily="34" charset="0"/>
                <a:cs typeface="Arial" panose="020B0604020202020204" pitchFamily="34" charset="0"/>
              </a:rPr>
              <a:t>Reflect on your own:</a:t>
            </a:r>
          </a:p>
          <a:p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What are your thoughts and feelings about the video and the impacts of flooding on people?</a:t>
            </a:r>
          </a:p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12D4B81-24B7-4C6D-94DA-EB7140DF0D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704942"/>
            <a:ext cx="1728192" cy="172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49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39F4E337-1396-BB44-CD27-E448A6B86C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16667" r="16667"/>
          <a:stretch>
            <a:fillRect/>
          </a:stretch>
        </p:blipFill>
        <p:spPr>
          <a:xfrm>
            <a:off x="5940948" y="173213"/>
            <a:ext cx="3240000" cy="3240000"/>
          </a:xfrm>
          <a:prstGeom prst="rect">
            <a:avLst/>
          </a:prstGeom>
        </p:spPr>
      </p:pic>
      <p:pic>
        <p:nvPicPr>
          <p:cNvPr id="10" name="Picture Placeholder 48" descr="Cars in a flooded street&#10;&#10;Description automatically generated">
            <a:extLst>
              <a:ext uri="{FF2B5EF4-FFF2-40B4-BE49-F238E27FC236}">
                <a16:creationId xmlns:a16="http://schemas.microsoft.com/office/drawing/2014/main" id="{11E908AB-B7AA-2D22-4363-691B7F5184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948" y="3397426"/>
            <a:ext cx="3240000" cy="324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8B42AC-07F7-6339-DA0B-81DDF53CB31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241251" y="6145382"/>
            <a:ext cx="609805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err="1">
                <a:latin typeface="Arial" panose="020B0604020202020204" pitchFamily="34" charset="0"/>
                <a:cs typeface="Arial" panose="020B0604020202020204" pitchFamily="34" charset="0"/>
              </a:rPr>
              <a:t>Newsthink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>
                <a:solidFill>
                  <a:srgbClr val="EE2A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Spain Flash Floods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D6D81A-FC7C-F7E7-B3A5-E304761580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00948" y="173213"/>
            <a:ext cx="3240000" cy="3240000"/>
          </a:xfrm>
          <a:prstGeom prst="rect">
            <a:avLst/>
          </a:prstGeom>
          <a:solidFill>
            <a:srgbClr val="D7D8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b="0" i="0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F6E639-0D80-D14F-C163-C2928647B4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0948" y="3413213"/>
            <a:ext cx="3240000" cy="3240000"/>
          </a:xfrm>
          <a:prstGeom prst="rect">
            <a:avLst/>
          </a:prstGeom>
          <a:solidFill>
            <a:srgbClr val="D7D8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>
              <a:solidFill>
                <a:srgbClr val="1D1B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7415D4-9BBB-0156-F678-CC72273B47D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18474" y="3514060"/>
            <a:ext cx="3084948" cy="25092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000" b="1">
                <a:solidFill>
                  <a:srgbClr val="1D1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are they so dangerous?</a:t>
            </a:r>
          </a:p>
          <a:p>
            <a:endParaRPr lang="en-GB" sz="1900" b="1">
              <a:solidFill>
                <a:srgbClr val="1D1B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800">
                <a:solidFill>
                  <a:srgbClr val="1D1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water is strong and fast moving.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>
                <a:solidFill>
                  <a:srgbClr val="1D1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increased health risks (such as, contaminated water).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>
                <a:solidFill>
                  <a:srgbClr val="1D1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can trigger other natural disasters (such as, mudslides).</a:t>
            </a:r>
          </a:p>
          <a:p>
            <a:pPr algn="l"/>
            <a:endParaRPr lang="en-GB" sz="11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1D78FF-8231-EC78-1E2F-47448A88CB6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13153" y="305635"/>
            <a:ext cx="2815590" cy="273256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400" b="1">
                <a:solidFill>
                  <a:srgbClr val="1D1B1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flash floods?</a:t>
            </a:r>
          </a:p>
          <a:p>
            <a:endParaRPr lang="en-GB" sz="2400" b="1">
              <a:solidFill>
                <a:srgbClr val="1D1B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Flash flooding happens when rain falls so fast, such as during a storm, that the underlying ground cannot drain it away fast enough.</a:t>
            </a:r>
          </a:p>
          <a:p>
            <a:pPr algn="l"/>
            <a:endParaRPr lang="en-GB" sz="1100"/>
          </a:p>
        </p:txBody>
      </p:sp>
    </p:spTree>
    <p:extLst>
      <p:ext uri="{BB962C8B-B14F-4D97-AF65-F5344CB8AC3E}">
        <p14:creationId xmlns:p14="http://schemas.microsoft.com/office/powerpoint/2010/main" val="3229432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40EF3E-A655-8539-F66C-3BD87C4F01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/>
          </p:nvPr>
        </p:nvSpPr>
        <p:spPr/>
        <p:txBody>
          <a:bodyPr/>
          <a:lstStyle/>
          <a:p>
            <a:pPr algn="l"/>
            <a:endParaRPr lang="en-GB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3200">
                <a:latin typeface="Arial" panose="020B0604020202020204" pitchFamily="34" charset="0"/>
                <a:cs typeface="Arial" panose="020B0604020202020204" pitchFamily="34" charset="0"/>
              </a:rPr>
              <a:t>What are the flood risks for </a:t>
            </a:r>
            <a:r>
              <a:rPr lang="en-GB" sz="3200" b="1">
                <a:solidFill>
                  <a:srgbClr val="EE2A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en-GB" sz="32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>
                <a:latin typeface="Arial" panose="020B0604020202020204" pitchFamily="34" charset="0"/>
                <a:cs typeface="Arial" panose="020B0604020202020204" pitchFamily="34" charset="0"/>
              </a:rPr>
              <a:t>area?</a:t>
            </a:r>
          </a:p>
          <a:p>
            <a:pPr algn="l"/>
            <a:endParaRPr lang="en-GB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Scan to view government flood information.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AB6964B-D1BC-5A27-2FDA-963093BD1B3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5431316" y="381000"/>
            <a:ext cx="5998906" cy="5715000"/>
          </a:xfrm>
          <a:solidFill>
            <a:srgbClr val="B0D8E6"/>
          </a:solidFill>
        </p:spPr>
        <p:txBody>
          <a:bodyPr/>
          <a:lstStyle/>
          <a:p>
            <a:endParaRPr lang="en-GB"/>
          </a:p>
        </p:txBody>
      </p:sp>
      <p:pic>
        <p:nvPicPr>
          <p:cNvPr id="42" name="Picture 41" descr="A picture containing a map of the UK ">
            <a:extLst>
              <a:ext uri="{FF2B5EF4-FFF2-40B4-BE49-F238E27FC236}">
                <a16:creationId xmlns:a16="http://schemas.microsoft.com/office/drawing/2014/main" id="{8E3EF8D7-3C25-099D-1DBE-75B1C262EF1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0403" y="656677"/>
            <a:ext cx="3846194" cy="5163646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1BA4D6E3-BDFB-56A5-3343-E7F9E89824F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955" y="2122247"/>
            <a:ext cx="374343" cy="3653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AD2627-671E-135F-818B-70584392D3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5119" y="656188"/>
            <a:ext cx="1123030" cy="5163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D819F77-8ACF-8B7B-2421-04294D786F5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961260" y="1321795"/>
            <a:ext cx="1879057" cy="1600904"/>
            <a:chOff x="4087332" y="513510"/>
            <a:chExt cx="1879057" cy="160090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B61EF07-F1F1-35EC-9259-0E2665956D8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87332" y="1468083"/>
              <a:ext cx="1879057" cy="64633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GB" sz="1800" b="1">
                  <a:latin typeface="Arial"/>
                  <a:cs typeface="Arial"/>
                </a:rPr>
                <a:t>Northern Ireland</a:t>
              </a:r>
            </a:p>
          </p:txBody>
        </p:sp>
        <p:pic>
          <p:nvPicPr>
            <p:cNvPr id="50" name="Picture 49" descr="Qr code&#10;&#10;Description automatically generated">
              <a:extLst>
                <a:ext uri="{FF2B5EF4-FFF2-40B4-BE49-F238E27FC236}">
                  <a16:creationId xmlns:a16="http://schemas.microsoft.com/office/drawing/2014/main" id="{56751422-FBCF-F367-3C9E-68A43B3EAE67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42" y="513510"/>
              <a:ext cx="1028658" cy="1004053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9A20AB7-C745-C260-2254-6C22F829038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289271" y="697091"/>
            <a:ext cx="1291851" cy="1207596"/>
            <a:chOff x="10600304" y="237809"/>
            <a:chExt cx="1291851" cy="120759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A1BC42C-21DD-D763-E38A-29D1B481FC1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600304" y="1076073"/>
              <a:ext cx="1291851" cy="3693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GB" sz="1800" b="1">
                  <a:latin typeface="Arial"/>
                  <a:cs typeface="Arial"/>
                </a:rPr>
                <a:t>Scotland</a:t>
              </a:r>
            </a:p>
          </p:txBody>
        </p:sp>
        <p:pic>
          <p:nvPicPr>
            <p:cNvPr id="51" name="Picture 50" descr="Qr code&#10;&#10;Description automatically generated">
              <a:extLst>
                <a:ext uri="{FF2B5EF4-FFF2-40B4-BE49-F238E27FC236}">
                  <a16:creationId xmlns:a16="http://schemas.microsoft.com/office/drawing/2014/main" id="{2785E658-B7E7-58EA-B366-92A7E9E667D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1683" y="237809"/>
              <a:ext cx="906780" cy="885091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7973083-B5FF-B109-63BA-38719530E53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068149" y="3822124"/>
            <a:ext cx="1123030" cy="1424025"/>
            <a:chOff x="6562653" y="4122234"/>
            <a:chExt cx="1123030" cy="142402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43EED47-3D30-D1B1-FC55-71E3AB1A094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618519" y="5176927"/>
              <a:ext cx="1037396" cy="3693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GB" sz="1800" b="1">
                  <a:latin typeface="Arial"/>
                  <a:cs typeface="Arial"/>
                </a:rPr>
                <a:t>Wales</a:t>
              </a:r>
            </a:p>
          </p:txBody>
        </p:sp>
        <p:pic>
          <p:nvPicPr>
            <p:cNvPr id="52" name="Picture 51" descr="Qr code&#10;&#10;Description automatically generated">
              <a:extLst>
                <a:ext uri="{FF2B5EF4-FFF2-40B4-BE49-F238E27FC236}">
                  <a16:creationId xmlns:a16="http://schemas.microsoft.com/office/drawing/2014/main" id="{B22ADAA6-5154-09F1-BEDE-145CB87EDC8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2653" y="4122234"/>
              <a:ext cx="1123030" cy="1096168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D654A8E-4C31-9666-83B0-943157D7F10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810761" y="2109392"/>
            <a:ext cx="1118300" cy="1238393"/>
            <a:chOff x="9991724" y="2851754"/>
            <a:chExt cx="1118300" cy="1238393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42855E4-A6E0-CE52-DAB1-0FDBDF70AAC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991724" y="3720815"/>
              <a:ext cx="1118300" cy="3693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GB" sz="1800" b="1">
                  <a:latin typeface="Arial"/>
                  <a:cs typeface="Arial"/>
                </a:rPr>
                <a:t>England</a:t>
              </a:r>
            </a:p>
          </p:txBody>
        </p:sp>
        <p:pic>
          <p:nvPicPr>
            <p:cNvPr id="53" name="Picture 52" descr="Qr code&#10;&#10;Description automatically generated">
              <a:extLst>
                <a:ext uri="{FF2B5EF4-FFF2-40B4-BE49-F238E27FC236}">
                  <a16:creationId xmlns:a16="http://schemas.microsoft.com/office/drawing/2014/main" id="{420E20F3-FC64-4F12-C48A-A96AE846BE30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5593" y="2851754"/>
              <a:ext cx="927128" cy="904952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687D81E4-D857-7D31-1688-ADEF6AFD4E9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7240" y="148357"/>
            <a:ext cx="609805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err="1">
                <a:latin typeface="Arial" panose="020B0604020202020204" pitchFamily="34" charset="0"/>
                <a:cs typeface="Arial" panose="020B0604020202020204" pitchFamily="34" charset="0"/>
              </a:rPr>
              <a:t>Newsthink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>
                <a:solidFill>
                  <a:srgbClr val="EE2A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Spain Flash Floods</a:t>
            </a:r>
          </a:p>
        </p:txBody>
      </p:sp>
      <p:pic>
        <p:nvPicPr>
          <p:cNvPr id="62" name="Picture 61" descr="Icon&#10;&#10;Description automatically generated">
            <a:hlinkClick r:id="rId10"/>
            <a:extLst>
              <a:ext uri="{FF2B5EF4-FFF2-40B4-BE49-F238E27FC236}">
                <a16:creationId xmlns:a16="http://schemas.microsoft.com/office/drawing/2014/main" id="{C5F51DAC-46CD-5C5A-B857-07CBD5FE3473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67" y="2806211"/>
            <a:ext cx="431800" cy="431800"/>
          </a:xfrm>
          <a:prstGeom prst="rect">
            <a:avLst/>
          </a:prstGeom>
        </p:spPr>
      </p:pic>
      <p:pic>
        <p:nvPicPr>
          <p:cNvPr id="63" name="Picture 62" descr="Icon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FAD0E450-154A-9E50-A000-6AF6C1D44548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730" y="3818813"/>
            <a:ext cx="431800" cy="431800"/>
          </a:xfrm>
          <a:prstGeom prst="rect">
            <a:avLst/>
          </a:prstGeom>
        </p:spPr>
      </p:pic>
      <p:pic>
        <p:nvPicPr>
          <p:cNvPr id="64" name="Picture 63" descr="Icon&#10;&#10;Description automatically generated">
            <a:hlinkClick r:id="rId12"/>
            <a:extLst>
              <a:ext uri="{FF2B5EF4-FFF2-40B4-BE49-F238E27FC236}">
                <a16:creationId xmlns:a16="http://schemas.microsoft.com/office/drawing/2014/main" id="{D16A3BBD-4739-167A-1D4D-E855B31F7148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205" y="4250613"/>
            <a:ext cx="4318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26457"/>
      </p:ext>
    </p:extLst>
  </p:cSld>
  <p:clrMapOvr>
    <a:masterClrMapping/>
  </p:clrMapOvr>
</p:sld>
</file>

<file path=ppt/theme/theme1.xml><?xml version="1.0" encoding="utf-8"?>
<a:theme xmlns:a="http://schemas.openxmlformats.org/drawingml/2006/main" name="Red Cross FA V1">
  <a:themeElements>
    <a:clrScheme name="Office">
      <a:dk1>
        <a:srgbClr val="000000"/>
      </a:dk1>
      <a:lt1>
        <a:srgbClr val="FFFFFF"/>
      </a:lt1>
      <a:dk2>
        <a:srgbClr val="EE2A24"/>
      </a:dk2>
      <a:lt2>
        <a:srgbClr val="F6F6F6"/>
      </a:lt2>
      <a:accent1>
        <a:srgbClr val="D0011B"/>
      </a:accent1>
      <a:accent2>
        <a:srgbClr val="AFA48F"/>
      </a:accent2>
      <a:accent3>
        <a:srgbClr val="E95153"/>
      </a:accent3>
      <a:accent4>
        <a:srgbClr val="9D1F21"/>
      </a:accent4>
      <a:accent5>
        <a:srgbClr val="D7D8D7"/>
      </a:accent5>
      <a:accent6>
        <a:srgbClr val="65181B"/>
      </a:accent6>
      <a:hlink>
        <a:srgbClr val="EE2A24"/>
      </a:hlink>
      <a:folHlink>
        <a:srgbClr val="AFA48F"/>
      </a:folHlink>
    </a:clrScheme>
    <a:fontScheme name="Red Cross FA">
      <a:majorFont>
        <a:latin typeface="HelveticaNeueLT Pro 65 Md"/>
        <a:ea typeface=""/>
        <a:cs typeface=""/>
      </a:majorFont>
      <a:minorFont>
        <a:latin typeface="HelveticaNeueLT Pro 45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defRPr sz="1100" dirty="0" smtClean="0"/>
        </a:defPPr>
      </a:lstStyle>
    </a:txDef>
  </a:objectDefaults>
  <a:extraClrSchemeLst/>
  <a:custClrLst>
    <a:custClr name="Teacher Sand">
      <a:srgbClr val="E4D7AC"/>
    </a:custClr>
    <a:custClr name="Secondary Duck">
      <a:srgbClr val="BADDEA"/>
    </a:custClr>
    <a:custClr name="Primary Mustard">
      <a:srgbClr val="F1B13B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Teacher Blue">
      <a:srgbClr val="193351"/>
    </a:custClr>
    <a:custClr name="Secondary Grey">
      <a:srgbClr val="5C747A"/>
    </a:custClr>
    <a:custClr name="Primary Sky">
      <a:srgbClr val="158AC0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Teacher Teal">
      <a:srgbClr val="2B7586"/>
    </a:custClr>
    <a:custClr name="Secondary Steel">
      <a:srgbClr val="5A98C0"/>
    </a:custClr>
    <a:custClr name="Primary Green">
      <a:srgbClr val="40A22A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Teacher Claret">
      <a:srgbClr val="7D1C23"/>
    </a:custClr>
    <a:custClr name="Secondary Dark Green">
      <a:srgbClr val="05853A"/>
    </a:custClr>
  </a:custClrLst>
  <a:extLst>
    <a:ext uri="{05A4C25C-085E-4340-85A3-A5531E510DB2}">
      <thm15:themeFamily xmlns:thm15="http://schemas.microsoft.com/office/thememl/2012/main" name="BRC_FirstAid_PowerPoint V2-1-nc-Teacher.potx" id="{AA0EF935-B42D-40E9-9768-15F4E12F1D67}" vid="{727B464A-32DC-46D8-93FC-88483F2AA9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70018B266A524D8C6ED64754E3AA0C" ma:contentTypeVersion="39" ma:contentTypeDescription="Create a new document." ma:contentTypeScope="" ma:versionID="317f63b7af6c778f65f493ffbcc5e769">
  <xsd:schema xmlns:xsd="http://www.w3.org/2001/XMLSchema" xmlns:xs="http://www.w3.org/2001/XMLSchema" xmlns:p="http://schemas.microsoft.com/office/2006/metadata/properties" xmlns:ns2="097b2218-eb8c-44f0-b50d-d57756f492cd" xmlns:ns3="7aff5d3a-ac69-412e-8e86-2dc83d63a9de" targetNamespace="http://schemas.microsoft.com/office/2006/metadata/properties" ma:root="true" ma:fieldsID="6fe5ad5728b38adc06f7f058cbb45ad6" ns2:_="" ns3:_="">
    <xsd:import namespace="097b2218-eb8c-44f0-b50d-d57756f492cd"/>
    <xsd:import namespace="7aff5d3a-ac69-412e-8e86-2dc83d63a9d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Area" minOccurs="0"/>
                <xsd:element ref="ns3:HighLevelFolder" minOccurs="0"/>
                <xsd:element ref="ns3:SubFolder" minOccurs="0"/>
                <xsd:element ref="ns3:Archive" minOccurs="0"/>
                <xsd:element ref="ns3:Subfolder2" minOccurs="0"/>
                <xsd:element ref="ns3:Status" minOccurs="0"/>
                <xsd:element ref="ns3:GDPRnonCompliancedate" minOccurs="0"/>
                <xsd:element ref="ns3:Misc_x002e_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7b2218-eb8c-44f0-b50d-d57756f492c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ff5d3a-ac69-412e-8e86-2dc83d63a9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Area" ma:index="19" nillable="true" ma:displayName="Area (of responsibility)" ma:description="An area of CE activity with a named manager responsible for it. " ma:format="Dropdown" ma:indexed="true" ma:internalName="Area">
      <xsd:simpleType>
        <xsd:restriction base="dms:Choice">
          <xsd:enumeration value="Adult Portfolio"/>
          <xsd:enumeration value="Learning Design"/>
          <xsd:enumeration value="Direct Delivery"/>
          <xsd:enumeration value="Learning and Development"/>
          <xsd:enumeration value="Marketing"/>
          <xsd:enumeration value="Youth Portfolio"/>
          <xsd:enumeration value="Leadership Team"/>
          <xsd:enumeration value="Funding"/>
        </xsd:restriction>
      </xsd:simpleType>
    </xsd:element>
    <xsd:element name="HighLevelFolder" ma:index="20" nillable="true" ma:displayName="High Level Folder" ma:description="The main types of document CE produce" ma:format="Dropdown" ma:indexed="true" ma:internalName="HighLevelFolder">
      <xsd:simpleType>
        <xsd:restriction base="dms:Choice">
          <xsd:enumeration value="Communication"/>
          <xsd:enumeration value="Learning Design"/>
          <xsd:enumeration value="Products"/>
          <xsd:enumeration value="Procedural Documents"/>
          <xsd:enumeration value="Policy Documents"/>
          <xsd:enumeration value="Portfolio"/>
          <xsd:enumeration value="Content Assets"/>
          <xsd:enumeration value="Strategy"/>
          <xsd:enumeration value="Research and Insight"/>
          <xsd:enumeration value="Products / Resources"/>
        </xsd:restriction>
      </xsd:simpleType>
    </xsd:element>
    <xsd:element name="SubFolder" ma:index="21" nillable="true" ma:displayName="Topic" ma:description="What overall topic does this file belong under? - A tag audit is currently ongoing, currently available tags are not representative of the final selection." ma:format="Dropdown" ma:internalName="SubFolde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-Apps"/>
                    <xsd:enumeration value="-Kindness"/>
                    <xsd:enumeration value="-Climate Change"/>
                    <xsd:enumeration value="-Curriculum"/>
                    <xsd:enumeration value="-Loneliness"/>
                    <xsd:enumeration value="-Disasters and Emergencies"/>
                    <xsd:enumeration value="-First Aid"/>
                    <xsd:enumeration value="-Refugees and Migration"/>
                    <xsd:enumeration value="-Empathy"/>
                    <xsd:enumeration value="-Pedagogy"/>
                    <xsd:enumeration value="-Agile"/>
                    <xsd:enumeration value="-Support Centre"/>
                    <xsd:enumeration value="-Recruitment and Development"/>
                    <xsd:enumeration value="-Volunteers"/>
                    <xsd:enumeration value="-Ways of Working"/>
                    <xsd:enumeration value="-Conflict"/>
                    <xsd:enumeration value="-Marketing Tools"/>
                    <xsd:enumeration value="-Preparedness"/>
                    <xsd:enumeration value="-Returning to Face to Face"/>
                    <xsd:enumeration value="-Handovers"/>
                    <xsd:enumeration value="-Wellbeing"/>
                    <xsd:enumeration value="-Equality Diversity and Inclusion (EDI)"/>
                    <xsd:enumeration value="- Adapt and Recover"/>
                    <xsd:enumeration value="-Health inequalities"/>
                    <xsd:enumeration value="-Education Standards"/>
                    <xsd:enumeration value="-Respect"/>
                    <xsd:enumeration value="Career Development Pathways"/>
                  </xsd:restriction>
                </xsd:simpleType>
              </xsd:element>
            </xsd:sequence>
          </xsd:extension>
        </xsd:complexContent>
      </xsd:complexType>
    </xsd:element>
    <xsd:element name="Archive" ma:index="22" nillable="true" ma:displayName="Archive" ma:default="0" ma:description="If yes is selected the file will be archived and no longer appear in the general view. It will instead appear in the archive view." ma:format="Dropdown" ma:indexed="true" ma:internalName="Archive">
      <xsd:simpleType>
        <xsd:restriction base="dms:Boolean"/>
      </xsd:simpleType>
    </xsd:element>
    <xsd:element name="Subfolder2" ma:index="23" nillable="true" ma:displayName="Project" ma:description="Which Product or Project does this file relate to? - A tag audit is currently ongoing, currently available tags are not representative of the final selection." ma:format="Dropdown" ma:internalName="Subfolder2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-Drugs and Alcohol"/>
                    <xsd:enumeration value="-First Aid Champions"/>
                    <xsd:enumeration value="-Homelessness"/>
                    <xsd:enumeration value="-Knife Crime"/>
                    <xsd:enumeration value="-Lifescan"/>
                    <xsd:enumeration value="-Museums and Archives Posters"/>
                    <xsd:enumeration value="-Older People"/>
                    <xsd:enumeration value="-Sprint"/>
                    <xsd:enumeration value="-Summer of Kindness"/>
                    <xsd:enumeration value="-Training Programmes"/>
                    <xsd:enumeration value="-Bitesize"/>
                    <xsd:enumeration value="-Life Live It"/>
                    <xsd:enumeration value="-Global Disaster Preparedness Centre"/>
                    <xsd:enumeration value="-Not on Sunday"/>
                    <xsd:enumeration value="-World First Aid Day"/>
                    <xsd:enumeration value="-EveryDay First Aid"/>
                    <xsd:enumeration value="-EDI Working Group"/>
                    <xsd:enumeration value="-Scouts"/>
                    <xsd:enumeration value="-Vaccine Voices"/>
                    <xsd:enumeration value="-Refugee Week"/>
                    <xsd:enumeration value="-Newsthink"/>
                    <xsd:enumeration value="-Black Lives Matter"/>
                    <xsd:enumeration value="-Online Teaching Resource"/>
                    <xsd:enumeration value="-Education Standards"/>
                    <xsd:enumeration value="-Co-production"/>
                    <xsd:enumeration value="-Face to Face"/>
                    <xsd:enumeration value="Coping with challenges"/>
                    <xsd:enumeration value="Quality Assurance"/>
                  </xsd:restriction>
                </xsd:simpleType>
              </xsd:element>
            </xsd:sequence>
          </xsd:extension>
        </xsd:complexContent>
      </xsd:complexType>
    </xsd:element>
    <xsd:element name="Status" ma:index="24" nillable="true" ma:displayName="Status" ma:description="To show which of the documents reflects the final live product, and which are just drafts or supported development of product" ma:format="Dropdown" ma:internalName="Status">
      <xsd:simpleType>
        <xsd:union memberTypes="dms:Text">
          <xsd:simpleType>
            <xsd:restriction base="dms:Choice">
              <xsd:enumeration value="Live"/>
              <xsd:enumeration value="In review"/>
              <xsd:enumeration value="Draft"/>
              <xsd:enumeration value="Supporting documents"/>
              <xsd:enumeration value="Non GDPR Compliant"/>
            </xsd:restriction>
          </xsd:simpleType>
        </xsd:union>
      </xsd:simpleType>
    </xsd:element>
    <xsd:element name="GDPRnonCompliancedate" ma:index="25" nillable="true" ma:displayName="GDPR non Compliance date" ma:format="DateOnly" ma:indexed="true" ma:internalName="GDPRnonCompliancedate">
      <xsd:simpleType>
        <xsd:restriction base="dms:DateTime"/>
      </xsd:simpleType>
    </xsd:element>
    <xsd:element name="Misc_x002e_" ma:index="26" nillable="true" ma:displayName="Misc. " ma:description="After the file has been tagged under Topic and Project, this column is for any further description to be added. Please avoid acronyms where possible. " ma:format="Dropdown" ma:internalName="Misc_x002e_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Business Case"/>
                    <xsd:enumeration value="-Covid-19"/>
                    <xsd:enumeration value="-Comms Plans"/>
                    <xsd:enumeration value="-Creative"/>
                    <xsd:enumeration value="-Direct Delivery"/>
                    <xsd:enumeration value="-Discrimination"/>
                    <xsd:enumeration value="-Diversity"/>
                    <xsd:enumeration value="-Evaluation"/>
                    <xsd:enumeration value="-GDPR"/>
                    <xsd:enumeration value="-Guidance"/>
                    <xsd:enumeration value="-Induction"/>
                    <xsd:enumeration value="-Minutes"/>
                    <xsd:enumeration value="-Partnerships"/>
                    <xsd:enumeration value="-Printed Pack"/>
                    <xsd:enumeration value="-Retrospective"/>
                    <xsd:enumeration value="-Analysis"/>
                    <xsd:enumeration value="-21 Day Challenge"/>
                    <xsd:enumeration value="-Bookings"/>
                    <xsd:enumeration value="-Competitor Landscape"/>
                    <xsd:enumeration value="-Advocacy"/>
                    <xsd:enumeration value="-Style Guide"/>
                    <xsd:enumeration value="-Engagement"/>
                    <xsd:enumeration value="-Impact Assessment"/>
                    <xsd:enumeration value="-Evidence"/>
                    <xsd:enumeration value="-Kick-off"/>
                    <xsd:enumeration value="-Forms"/>
                    <xsd:enumeration value="-Kids Kits Cards"/>
                    <xsd:enumeration value="-Icons"/>
                    <xsd:enumeration value="-Intern"/>
                    <xsd:enumeration value="-Introduction"/>
                    <xsd:enumeration value="-July 2020 survey"/>
                    <xsd:enumeration value="-Lunch and Learn"/>
                    <xsd:enumeration value="-Visuals and Artwork"/>
                    <xsd:enumeration value="-Pilot"/>
                    <xsd:enumeration value="-Primary School"/>
                    <xsd:enumeration value="-Project Board"/>
                    <xsd:enumeration value="-React"/>
                    <xsd:enumeration value="-Recover"/>
                    <xsd:enumeration value="-Reflect"/>
                    <xsd:enumeration value="-Reporting"/>
                    <xsd:enumeration value="-Risk Assessments"/>
                    <xsd:enumeration value="-Secondary School"/>
                    <xsd:enumeration value="-Skill Guide"/>
                    <xsd:enumeration value="-Comms"/>
                    <xsd:enumeration value="-Content"/>
                    <xsd:enumeration value="-Other"/>
                    <xsd:enumeration value="-Welsh Language"/>
                    <xsd:enumeration value="-Sticker"/>
                    <xsd:enumeration value="-Minutes"/>
                    <xsd:enumeration value="-Template"/>
                    <xsd:enumeration value="-User Workshop"/>
                    <xsd:enumeration value="-Project Management"/>
                    <xsd:enumeration value="-Baby and Child"/>
                    <xsd:enumeration value="-E-mails"/>
                    <xsd:enumeration value="-Photos"/>
                    <xsd:enumeration value="-Video"/>
                    <xsd:enumeration value="Leaflet"/>
                  </xsd:restriction>
                </xsd:simpleType>
              </xsd:element>
            </xsd:sequence>
          </xsd:extension>
        </xsd:complexContent>
      </xsd:complexType>
    </xsd:element>
    <xsd:element name="MediaServiceLocation" ma:index="27" nillable="true" ma:displayName="Location" ma:internalName="MediaServiceLocation" ma:readOnly="true">
      <xsd:simpleType>
        <xsd:restriction base="dms:Text"/>
      </xsd:simpleType>
    </xsd:element>
    <xsd:element name="MediaLengthInSeconds" ma:index="2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0" nillable="true" ma:taxonomy="true" ma:internalName="lcf76f155ced4ddcb4097134ff3c332f" ma:taxonomyFieldName="MediaServiceImageTags" ma:displayName="Image Tags" ma:readOnly="false" ma:fieldId="{5cf76f15-5ced-4ddc-b409-7134ff3c332f}" ma:taxonomyMulti="true" ma:sspId="15167c16-a890-4d0e-8066-19c144e748d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rchive xmlns="7aff5d3a-ac69-412e-8e86-2dc83d63a9de">false</Archive>
    <Area xmlns="7aff5d3a-ac69-412e-8e86-2dc83d63a9de">Learning Design</Area>
    <GDPRnonCompliancedate xmlns="7aff5d3a-ac69-412e-8e86-2dc83d63a9de" xsi:nil="true"/>
    <HighLevelFolder xmlns="7aff5d3a-ac69-412e-8e86-2dc83d63a9de">Products</HighLevelFolder>
    <Subfolder2 xmlns="7aff5d3a-ac69-412e-8e86-2dc83d63a9de" xsi:nil="true"/>
    <SubFolder xmlns="7aff5d3a-ac69-412e-8e86-2dc83d63a9de" xsi:nil="true"/>
    <Misc_x002e_ xmlns="7aff5d3a-ac69-412e-8e86-2dc83d63a9de" xsi:nil="true"/>
    <lcf76f155ced4ddcb4097134ff3c332f xmlns="7aff5d3a-ac69-412e-8e86-2dc83d63a9de">
      <Terms xmlns="http://schemas.microsoft.com/office/infopath/2007/PartnerControls"/>
    </lcf76f155ced4ddcb4097134ff3c332f>
    <Status xmlns="7aff5d3a-ac69-412e-8e86-2dc83d63a9d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AC6593-9AB9-4D42-9E6D-8A509A851AE5}">
  <ds:schemaRefs>
    <ds:schemaRef ds:uri="097b2218-eb8c-44f0-b50d-d57756f492cd"/>
    <ds:schemaRef ds:uri="7aff5d3a-ac69-412e-8e86-2dc83d63a9d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937A83A-5632-4E00-8748-C018C3363864}">
  <ds:schemaRefs>
    <ds:schemaRef ds:uri="097b2218-eb8c-44f0-b50d-d57756f492cd"/>
    <ds:schemaRef ds:uri="7aff5d3a-ac69-412e-8e86-2dc83d63a9d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58265B4-3D29-41E5-BB8D-E4327F82B0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Teacher_BRC_FirstAid_PowerPoint</Template>
  <Application>Microsoft Office PowerPoint</Application>
  <PresentationFormat>Widescreen</PresentationFormat>
  <Slides>10</Slides>
  <Notes>10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Red Cross FA V1</vt:lpstr>
      <vt:lpstr>Newsthink.</vt:lpstr>
      <vt:lpstr>Newsthink. Spain Flash Floods</vt:lpstr>
      <vt:lpstr>Newsthink. Spain Flash Floods</vt:lpstr>
      <vt:lpstr>Newsthink. Spain Flash Floods</vt:lpstr>
      <vt:lpstr>Newsthink. Spain Flash Floods</vt:lpstr>
      <vt:lpstr>Newsthink. Spain Flash Floods</vt:lpstr>
      <vt:lpstr>Newsthink. Spain Flash Floods</vt:lpstr>
      <vt:lpstr>PowerPoint Presentation</vt:lpstr>
      <vt:lpstr>PowerPoint Presentation</vt:lpstr>
      <vt:lpstr>Newsthink. Spain Flash Floods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2</cp:revision>
  <dcterms:created xsi:type="dcterms:W3CDTF">2024-11-06T16:22:48Z</dcterms:created>
  <dcterms:modified xsi:type="dcterms:W3CDTF">2024-11-07T19:25:16Z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policyId">
    <vt:lpwstr/>
  </property>
  <property fmtid="{D5CDD505-2E9C-101B-9397-08002B2CF9AE}" pid="3" name="Created">
    <vt:filetime>2019-08-12T00:00:00Z</vt:filetime>
  </property>
  <property fmtid="{D5CDD505-2E9C-101B-9397-08002B2CF9AE}" pid="4" name="Creator">
    <vt:lpwstr>Adobe InDesign 14.0 (Windows)</vt:lpwstr>
  </property>
  <property fmtid="{D5CDD505-2E9C-101B-9397-08002B2CF9AE}" pid="5" name="BRC-Classification">
    <vt:lpwstr/>
  </property>
  <property fmtid="{D5CDD505-2E9C-101B-9397-08002B2CF9AE}" pid="6" name="b5bd0e747d9243cdba6014139b7d7e8a">
    <vt:lpwstr/>
  </property>
  <property fmtid="{D5CDD505-2E9C-101B-9397-08002B2CF9AE}" pid="7" name="MediaServiceImageTags">
    <vt:lpwstr/>
  </property>
  <property fmtid="{D5CDD505-2E9C-101B-9397-08002B2CF9AE}" pid="8" name="TaxCatchAll">
    <vt:lpwstr/>
  </property>
  <property fmtid="{D5CDD505-2E9C-101B-9397-08002B2CF9AE}" pid="9" name="LastSaved">
    <vt:filetime>2019-08-12T00:00:00Z</vt:filetime>
  </property>
  <property fmtid="{D5CDD505-2E9C-101B-9397-08002B2CF9AE}" pid="10" name="ContentTypeId">
    <vt:lpwstr>0x0101002470018B266A524D8C6ED64754E3AA0C</vt:lpwstr>
  </property>
  <property fmtid="{D5CDD505-2E9C-101B-9397-08002B2CF9AE}" pid="11" name="ItemRetentionFormula">
    <vt:lpwstr/>
  </property>
</Properties>
</file>