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6" r:id="rId5"/>
  </p:sldMasterIdLst>
  <p:notesMasterIdLst>
    <p:notesMasterId r:id="rId37"/>
  </p:notesMasterIdLst>
  <p:handoutMasterIdLst>
    <p:handoutMasterId r:id="rId38"/>
  </p:handoutMasterIdLst>
  <p:sldIdLst>
    <p:sldId id="258" r:id="rId6"/>
    <p:sldId id="259" r:id="rId7"/>
    <p:sldId id="262" r:id="rId8"/>
    <p:sldId id="277" r:id="rId9"/>
    <p:sldId id="260" r:id="rId10"/>
    <p:sldId id="283" r:id="rId11"/>
    <p:sldId id="278" r:id="rId12"/>
    <p:sldId id="286" r:id="rId13"/>
    <p:sldId id="272" r:id="rId14"/>
    <p:sldId id="263" r:id="rId15"/>
    <p:sldId id="274" r:id="rId16"/>
    <p:sldId id="273" r:id="rId17"/>
    <p:sldId id="276" r:id="rId18"/>
    <p:sldId id="275" r:id="rId19"/>
    <p:sldId id="297" r:id="rId20"/>
    <p:sldId id="271" r:id="rId21"/>
    <p:sldId id="298" r:id="rId22"/>
    <p:sldId id="281" r:id="rId23"/>
    <p:sldId id="295" r:id="rId24"/>
    <p:sldId id="289" r:id="rId25"/>
    <p:sldId id="288" r:id="rId26"/>
    <p:sldId id="291" r:id="rId27"/>
    <p:sldId id="292" r:id="rId28"/>
    <p:sldId id="293" r:id="rId29"/>
    <p:sldId id="294" r:id="rId30"/>
    <p:sldId id="299" r:id="rId31"/>
    <p:sldId id="290" r:id="rId32"/>
    <p:sldId id="302" r:id="rId33"/>
    <p:sldId id="279" r:id="rId34"/>
    <p:sldId id="280"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DBBAD6-50F4-48A1-84D8-CDC332A1A150}">
          <p14:sldIdLst>
            <p14:sldId id="258"/>
            <p14:sldId id="259"/>
            <p14:sldId id="262"/>
            <p14:sldId id="277"/>
            <p14:sldId id="260"/>
            <p14:sldId id="283"/>
            <p14:sldId id="278"/>
            <p14:sldId id="286"/>
            <p14:sldId id="272"/>
            <p14:sldId id="263"/>
            <p14:sldId id="274"/>
            <p14:sldId id="273"/>
            <p14:sldId id="276"/>
            <p14:sldId id="275"/>
            <p14:sldId id="297"/>
            <p14:sldId id="271"/>
            <p14:sldId id="298"/>
            <p14:sldId id="281"/>
            <p14:sldId id="295"/>
            <p14:sldId id="289"/>
            <p14:sldId id="288"/>
            <p14:sldId id="291"/>
            <p14:sldId id="292"/>
            <p14:sldId id="293"/>
            <p14:sldId id="294"/>
            <p14:sldId id="299"/>
            <p14:sldId id="290"/>
            <p14:sldId id="302"/>
            <p14:sldId id="279"/>
            <p14:sldId id="280"/>
            <p14:sldId id="28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8F220A-2C36-E52B-3331-FF141CED7A4C}" name="Rebecca Taylor" initials="RT" userId="S::rebeccataylor@redcross.org.uk::ebf3a294-348e-4790-8c72-69a089f8e2c7" providerId="AD"/>
  <p188:author id="{0E5B4458-146F-7CBA-716C-F429E7AEAF56}" name="Clare Stevenson" initials="CS" userId="S::ClareStevenson@redcross.org.uk::a7063c9a-49b6-4025-8264-d6fbdc81e9a0" providerId="AD"/>
  <p188:author id="{7D974C79-6F65-AAF2-328F-C597D209DF4F}" name="Rebecca Dawson" initials="RD" userId="S::RebeccaDawson@redcross.org.uk::36b2ace2-30a9-4518-aa35-e252dfc8be27" providerId="AD"/>
  <p188:author id="{91C15DB3-8888-A254-E1EA-D6EE4F797130}" name="Noel Trew" initials="NT" userId="S::ntrew@redcross.org.uk::60d7b166-c182-44d8-a880-461149e1f322" providerId="AD"/>
  <p188:author id="{4EB416D2-CFF3-7FD0-57AE-F22CD9A7E44E}" name="Kendra Turner" initials="KT" userId="S::kendraturner@redcross.org.uk::855cc992-cfd6-4386-a930-2da26a334988" providerId="AD"/>
  <p188:author id="{BA5D9BE8-B0EF-A813-B2D4-5E52722841B0}" name="Becky Dawson" initials="BD" userId="S::rebeccadawson@redcross.org.uk::36b2ace2-30a9-4518-aa35-e252dfc8be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2D1"/>
    <a:srgbClr val="BADDEA"/>
    <a:srgbClr val="ED2A24"/>
    <a:srgbClr val="E95153"/>
    <a:srgbClr val="40A22A"/>
    <a:srgbClr val="F5B63A"/>
    <a:srgbClr val="EE2A24"/>
    <a:srgbClr val="FF0000"/>
    <a:srgbClr val="002060"/>
    <a:srgbClr val="193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683A6-2E52-480E-88E5-855672999D33}" v="1740" dt="2024-07-24T09:20:06.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dra Turner" userId="S::kendraturner@redcross.org.uk::855cc992-cfd6-4386-a930-2da26a334988" providerId="AD" clId="Web-{BB552DC9-4FEC-D67E-1FD9-B7104F8F6EE3}"/>
    <pc:docChg chg="mod modSld">
      <pc:chgData name="Kendra Turner" userId="S::kendraturner@redcross.org.uk::855cc992-cfd6-4386-a930-2da26a334988" providerId="AD" clId="Web-{BB552DC9-4FEC-D67E-1FD9-B7104F8F6EE3}" dt="2023-11-21T15:39:04.970" v="7"/>
      <pc:docMkLst>
        <pc:docMk/>
      </pc:docMkLst>
      <pc:sldChg chg="addCm">
        <pc:chgData name="Kendra Turner" userId="S::kendraturner@redcross.org.uk::855cc992-cfd6-4386-a930-2da26a334988" providerId="AD" clId="Web-{BB552DC9-4FEC-D67E-1FD9-B7104F8F6EE3}" dt="2023-11-21T15:36:22.387" v="1"/>
        <pc:sldMkLst>
          <pc:docMk/>
          <pc:sldMk cId="4089802132" sldId="258"/>
        </pc:sldMkLst>
        <pc:extLst>
          <p:ext xmlns:p="http://schemas.openxmlformats.org/presentationml/2006/main" uri="{D6D511B9-2390-475A-947B-AFAB55BFBCF1}">
            <pc226:cmChg xmlns:pc226="http://schemas.microsoft.com/office/powerpoint/2022/06/main/command" chg="add">
              <pc226:chgData name="Kendra Turner" userId="S::kendraturner@redcross.org.uk::855cc992-cfd6-4386-a930-2da26a334988" providerId="AD" clId="Web-{BB552DC9-4FEC-D67E-1FD9-B7104F8F6EE3}" dt="2023-11-21T15:36:22.387" v="1"/>
              <pc2:cmMkLst xmlns:pc2="http://schemas.microsoft.com/office/powerpoint/2019/9/main/command">
                <pc:docMk/>
                <pc:sldMk cId="4089802132" sldId="258"/>
                <pc2:cmMk id="{4771C448-64D2-4473-BD5D-1E6A7059780B}"/>
              </pc2:cmMkLst>
            </pc226:cmChg>
          </p:ext>
        </pc:extLst>
      </pc:sldChg>
      <pc:sldChg chg="modSp">
        <pc:chgData name="Kendra Turner" userId="S::kendraturner@redcross.org.uk::855cc992-cfd6-4386-a930-2da26a334988" providerId="AD" clId="Web-{BB552DC9-4FEC-D67E-1FD9-B7104F8F6EE3}" dt="2023-11-21T15:37:26.904" v="2" actId="20577"/>
        <pc:sldMkLst>
          <pc:docMk/>
          <pc:sldMk cId="4068882029" sldId="262"/>
        </pc:sldMkLst>
        <pc:spChg chg="mod">
          <ac:chgData name="Kendra Turner" userId="S::kendraturner@redcross.org.uk::855cc992-cfd6-4386-a930-2da26a334988" providerId="AD" clId="Web-{BB552DC9-4FEC-D67E-1FD9-B7104F8F6EE3}" dt="2023-11-21T15:37:26.904" v="2" actId="20577"/>
          <ac:spMkLst>
            <pc:docMk/>
            <pc:sldMk cId="4068882029" sldId="262"/>
            <ac:spMk id="4" creationId="{32643B4B-A391-5CE3-E0E0-646D2DB1F768}"/>
          </ac:spMkLst>
        </pc:spChg>
      </pc:sldChg>
      <pc:sldChg chg="addCm">
        <pc:chgData name="Kendra Turner" userId="S::kendraturner@redcross.org.uk::855cc992-cfd6-4386-a930-2da26a334988" providerId="AD" clId="Web-{BB552DC9-4FEC-D67E-1FD9-B7104F8F6EE3}" dt="2023-11-21T15:39:04.970" v="7"/>
        <pc:sldMkLst>
          <pc:docMk/>
          <pc:sldMk cId="457343559" sldId="271"/>
        </pc:sldMkLst>
        <pc:extLst>
          <p:ext xmlns:p="http://schemas.openxmlformats.org/presentationml/2006/main" uri="{D6D511B9-2390-475A-947B-AFAB55BFBCF1}">
            <pc226:cmChg xmlns:pc226="http://schemas.microsoft.com/office/powerpoint/2022/06/main/command" chg="add">
              <pc226:chgData name="Kendra Turner" userId="S::kendraturner@redcross.org.uk::855cc992-cfd6-4386-a930-2da26a334988" providerId="AD" clId="Web-{BB552DC9-4FEC-D67E-1FD9-B7104F8F6EE3}" dt="2023-11-21T15:39:04.970" v="7"/>
              <pc2:cmMkLst xmlns:pc2="http://schemas.microsoft.com/office/powerpoint/2019/9/main/command">
                <pc:docMk/>
                <pc:sldMk cId="457343559" sldId="271"/>
                <pc2:cmMk id="{AB93B4CB-6CD8-488C-8C71-32C9D84691B4}"/>
              </pc2:cmMkLst>
            </pc226:cmChg>
          </p:ext>
        </pc:extLst>
      </pc:sldChg>
      <pc:sldChg chg="modSp addCm">
        <pc:chgData name="Kendra Turner" userId="S::kendraturner@redcross.org.uk::855cc992-cfd6-4386-a930-2da26a334988" providerId="AD" clId="Web-{BB552DC9-4FEC-D67E-1FD9-B7104F8F6EE3}" dt="2023-11-21T15:38:22.578" v="6" actId="20577"/>
        <pc:sldMkLst>
          <pc:docMk/>
          <pc:sldMk cId="1853603635" sldId="278"/>
        </pc:sldMkLst>
        <pc:spChg chg="mod">
          <ac:chgData name="Kendra Turner" userId="S::kendraturner@redcross.org.uk::855cc992-cfd6-4386-a930-2da26a334988" providerId="AD" clId="Web-{BB552DC9-4FEC-D67E-1FD9-B7104F8F6EE3}" dt="2023-11-21T15:38:22.578" v="6" actId="20577"/>
          <ac:spMkLst>
            <pc:docMk/>
            <pc:sldMk cId="1853603635" sldId="278"/>
            <ac:spMk id="2" creationId="{B21770AC-0468-D1F0-BD8F-3D6C24DDBE81}"/>
          </ac:spMkLst>
        </pc:spChg>
        <pc:extLst>
          <p:ext xmlns:p="http://schemas.openxmlformats.org/presentationml/2006/main" uri="{D6D511B9-2390-475A-947B-AFAB55BFBCF1}">
            <pc226:cmChg xmlns:pc226="http://schemas.microsoft.com/office/powerpoint/2022/06/main/command" chg="add">
              <pc226:chgData name="Kendra Turner" userId="S::kendraturner@redcross.org.uk::855cc992-cfd6-4386-a930-2da26a334988" providerId="AD" clId="Web-{BB552DC9-4FEC-D67E-1FD9-B7104F8F6EE3}" dt="2023-11-21T15:38:15.515" v="5"/>
              <pc2:cmMkLst xmlns:pc2="http://schemas.microsoft.com/office/powerpoint/2019/9/main/command">
                <pc:docMk/>
                <pc:sldMk cId="1853603635" sldId="278"/>
                <pc2:cmMk id="{0EB751C6-942B-45F6-9229-0E297B116655}"/>
              </pc2:cmMkLst>
            </pc226:cmChg>
          </p:ext>
        </pc:extLst>
      </pc:sldChg>
    </pc:docChg>
  </pc:docChgLst>
  <pc:docChgLst>
    <pc:chgData name="Becky Dawson" userId="36b2ace2-30a9-4518-aa35-e252dfc8be27" providerId="ADAL" clId="{1AC8A9AE-DAD3-4339-B666-D29CE2B16990}"/>
    <pc:docChg chg="custSel modSld">
      <pc:chgData name="Becky Dawson" userId="36b2ace2-30a9-4518-aa35-e252dfc8be27" providerId="ADAL" clId="{1AC8A9AE-DAD3-4339-B666-D29CE2B16990}" dt="2024-07-01T13:44:28.975" v="371" actId="20577"/>
      <pc:docMkLst>
        <pc:docMk/>
      </pc:docMkLst>
      <pc:sldChg chg="modNotesTx">
        <pc:chgData name="Becky Dawson" userId="36b2ace2-30a9-4518-aa35-e252dfc8be27" providerId="ADAL" clId="{1AC8A9AE-DAD3-4339-B666-D29CE2B16990}" dt="2024-07-01T13:38:56.122" v="9" actId="20577"/>
        <pc:sldMkLst>
          <pc:docMk/>
          <pc:sldMk cId="3504435409" sldId="263"/>
        </pc:sldMkLst>
      </pc:sldChg>
      <pc:sldChg chg="modNotesTx">
        <pc:chgData name="Becky Dawson" userId="36b2ace2-30a9-4518-aa35-e252dfc8be27" providerId="ADAL" clId="{1AC8A9AE-DAD3-4339-B666-D29CE2B16990}" dt="2024-07-01T13:39:18.172" v="13" actId="20577"/>
        <pc:sldMkLst>
          <pc:docMk/>
          <pc:sldMk cId="457343559" sldId="271"/>
        </pc:sldMkLst>
      </pc:sldChg>
      <pc:sldChg chg="modNotesTx">
        <pc:chgData name="Becky Dawson" userId="36b2ace2-30a9-4518-aa35-e252dfc8be27" providerId="ADAL" clId="{1AC8A9AE-DAD3-4339-B666-D29CE2B16990}" dt="2024-07-01T13:39:46.411" v="58" actId="20577"/>
        <pc:sldMkLst>
          <pc:docMk/>
          <pc:sldMk cId="213742992" sldId="274"/>
        </pc:sldMkLst>
      </pc:sldChg>
      <pc:sldChg chg="modNotesTx">
        <pc:chgData name="Becky Dawson" userId="36b2ace2-30a9-4518-aa35-e252dfc8be27" providerId="ADAL" clId="{1AC8A9AE-DAD3-4339-B666-D29CE2B16990}" dt="2024-07-01T13:40:55.122" v="185" actId="20577"/>
        <pc:sldMkLst>
          <pc:docMk/>
          <pc:sldMk cId="1583790723" sldId="275"/>
        </pc:sldMkLst>
      </pc:sldChg>
      <pc:sldChg chg="modNotesTx">
        <pc:chgData name="Becky Dawson" userId="36b2ace2-30a9-4518-aa35-e252dfc8be27" providerId="ADAL" clId="{1AC8A9AE-DAD3-4339-B666-D29CE2B16990}" dt="2024-07-01T13:40:47.339" v="182" actId="6549"/>
        <pc:sldMkLst>
          <pc:docMk/>
          <pc:sldMk cId="463103274" sldId="276"/>
        </pc:sldMkLst>
      </pc:sldChg>
      <pc:sldChg chg="modNotesTx">
        <pc:chgData name="Becky Dawson" userId="36b2ace2-30a9-4518-aa35-e252dfc8be27" providerId="ADAL" clId="{1AC8A9AE-DAD3-4339-B666-D29CE2B16990}" dt="2024-07-01T13:44:09.273" v="357" actId="120"/>
        <pc:sldMkLst>
          <pc:docMk/>
          <pc:sldMk cId="3219438846" sldId="288"/>
        </pc:sldMkLst>
      </pc:sldChg>
      <pc:sldChg chg="modNotesTx">
        <pc:chgData name="Becky Dawson" userId="36b2ace2-30a9-4518-aa35-e252dfc8be27" providerId="ADAL" clId="{1AC8A9AE-DAD3-4339-B666-D29CE2B16990}" dt="2024-07-01T13:43:55.855" v="351" actId="20577"/>
        <pc:sldMkLst>
          <pc:docMk/>
          <pc:sldMk cId="2011915785" sldId="289"/>
        </pc:sldMkLst>
      </pc:sldChg>
      <pc:sldChg chg="modNotesTx">
        <pc:chgData name="Becky Dawson" userId="36b2ace2-30a9-4518-aa35-e252dfc8be27" providerId="ADAL" clId="{1AC8A9AE-DAD3-4339-B666-D29CE2B16990}" dt="2024-07-01T13:43:49.876" v="347" actId="20577"/>
        <pc:sldMkLst>
          <pc:docMk/>
          <pc:sldMk cId="1326708570" sldId="290"/>
        </pc:sldMkLst>
      </pc:sldChg>
      <pc:sldChg chg="modNotesTx">
        <pc:chgData name="Becky Dawson" userId="36b2ace2-30a9-4518-aa35-e252dfc8be27" providerId="ADAL" clId="{1AC8A9AE-DAD3-4339-B666-D29CE2B16990}" dt="2024-07-01T13:43:45.257" v="345" actId="20577"/>
        <pc:sldMkLst>
          <pc:docMk/>
          <pc:sldMk cId="3377209287" sldId="291"/>
        </pc:sldMkLst>
      </pc:sldChg>
      <pc:sldChg chg="modNotesTx">
        <pc:chgData name="Becky Dawson" userId="36b2ace2-30a9-4518-aa35-e252dfc8be27" providerId="ADAL" clId="{1AC8A9AE-DAD3-4339-B666-D29CE2B16990}" dt="2024-07-01T13:43:41.525" v="343" actId="20577"/>
        <pc:sldMkLst>
          <pc:docMk/>
          <pc:sldMk cId="3032051382" sldId="292"/>
        </pc:sldMkLst>
      </pc:sldChg>
      <pc:sldChg chg="modNotesTx">
        <pc:chgData name="Becky Dawson" userId="36b2ace2-30a9-4518-aa35-e252dfc8be27" providerId="ADAL" clId="{1AC8A9AE-DAD3-4339-B666-D29CE2B16990}" dt="2024-07-01T13:43:21.971" v="333" actId="20577"/>
        <pc:sldMkLst>
          <pc:docMk/>
          <pc:sldMk cId="708795125" sldId="293"/>
        </pc:sldMkLst>
      </pc:sldChg>
      <pc:sldChg chg="modNotesTx">
        <pc:chgData name="Becky Dawson" userId="36b2ace2-30a9-4518-aa35-e252dfc8be27" providerId="ADAL" clId="{1AC8A9AE-DAD3-4339-B666-D29CE2B16990}" dt="2024-07-01T13:43:35.822" v="341" actId="20577"/>
        <pc:sldMkLst>
          <pc:docMk/>
          <pc:sldMk cId="797529227" sldId="294"/>
        </pc:sldMkLst>
      </pc:sldChg>
      <pc:sldChg chg="modNotesTx">
        <pc:chgData name="Becky Dawson" userId="36b2ace2-30a9-4518-aa35-e252dfc8be27" providerId="ADAL" clId="{1AC8A9AE-DAD3-4339-B666-D29CE2B16990}" dt="2024-07-01T13:44:28.975" v="371" actId="20577"/>
        <pc:sldMkLst>
          <pc:docMk/>
          <pc:sldMk cId="2641784636" sldId="295"/>
        </pc:sldMkLst>
      </pc:sldChg>
      <pc:sldChg chg="modSp mod modCm">
        <pc:chgData name="Becky Dawson" userId="36b2ace2-30a9-4518-aa35-e252dfc8be27" providerId="ADAL" clId="{1AC8A9AE-DAD3-4339-B666-D29CE2B16990}" dt="2024-07-01T13:35:38.359" v="6" actId="2056"/>
        <pc:sldMkLst>
          <pc:docMk/>
          <pc:sldMk cId="3563053759" sldId="299"/>
        </pc:sldMkLst>
        <pc:picChg chg="mod">
          <ac:chgData name="Becky Dawson" userId="36b2ace2-30a9-4518-aa35-e252dfc8be27" providerId="ADAL" clId="{1AC8A9AE-DAD3-4339-B666-D29CE2B16990}" dt="2024-07-01T13:35:02.829" v="5" actId="1076"/>
          <ac:picMkLst>
            <pc:docMk/>
            <pc:sldMk cId="3563053759" sldId="299"/>
            <ac:picMk id="7" creationId="{23A6EEB7-9BEB-3DF2-42AF-E3472DA19081}"/>
          </ac:picMkLst>
        </pc:picChg>
        <pc:extLst>
          <p:ext xmlns:p="http://schemas.openxmlformats.org/presentationml/2006/main" uri="{D6D511B9-2390-475A-947B-AFAB55BFBCF1}">
            <pc226:cmChg xmlns:pc226="http://schemas.microsoft.com/office/powerpoint/2022/06/main/command" chg="mod">
              <pc226:chgData name="Becky Dawson" userId="36b2ace2-30a9-4518-aa35-e252dfc8be27" providerId="ADAL" clId="{1AC8A9AE-DAD3-4339-B666-D29CE2B16990}" dt="2024-07-01T13:35:38.359" v="6" actId="2056"/>
              <pc2:cmMkLst xmlns:pc2="http://schemas.microsoft.com/office/powerpoint/2019/9/main/command">
                <pc:docMk/>
                <pc:sldMk cId="3563053759" sldId="299"/>
                <pc2:cmMk id="{91813B61-C877-4D26-AD9F-1B2684A76F54}"/>
              </pc2:cmMkLst>
            </pc226:cmChg>
          </p:ext>
        </pc:extLst>
      </pc:sldChg>
      <pc:sldChg chg="modSp mod">
        <pc:chgData name="Becky Dawson" userId="36b2ace2-30a9-4518-aa35-e252dfc8be27" providerId="ADAL" clId="{1AC8A9AE-DAD3-4339-B666-D29CE2B16990}" dt="2024-07-01T13:27:22.105" v="1" actId="14100"/>
        <pc:sldMkLst>
          <pc:docMk/>
          <pc:sldMk cId="1016554931" sldId="300"/>
        </pc:sldMkLst>
        <pc:picChg chg="mod">
          <ac:chgData name="Becky Dawson" userId="36b2ace2-30a9-4518-aa35-e252dfc8be27" providerId="ADAL" clId="{1AC8A9AE-DAD3-4339-B666-D29CE2B16990}" dt="2024-07-01T13:27:22.105" v="1" actId="14100"/>
          <ac:picMkLst>
            <pc:docMk/>
            <pc:sldMk cId="1016554931" sldId="300"/>
            <ac:picMk id="14" creationId="{2AFDE4D5-E331-1E27-6CC4-2DEDA99B0001}"/>
          </ac:picMkLst>
        </pc:picChg>
      </pc:sldChg>
    </pc:docChg>
  </pc:docChgLst>
  <pc:docChgLst>
    <pc:chgData name="Noel Trew" userId="S::ntrew@redcross.org.uk::60d7b166-c182-44d8-a880-461149e1f322" providerId="AD" clId="Web-{FDABB96C-2995-AA3E-F05F-6FFDAB836722}"/>
    <pc:docChg chg="modSld sldOrd">
      <pc:chgData name="Noel Trew" userId="S::ntrew@redcross.org.uk::60d7b166-c182-44d8-a880-461149e1f322" providerId="AD" clId="Web-{FDABB96C-2995-AA3E-F05F-6FFDAB836722}" dt="2024-07-15T15:33:09.736" v="7" actId="20577"/>
      <pc:docMkLst>
        <pc:docMk/>
      </pc:docMkLst>
      <pc:sldChg chg="addCm modCm">
        <pc:chgData name="Noel Trew" userId="S::ntrew@redcross.org.uk::60d7b166-c182-44d8-a880-461149e1f322" providerId="AD" clId="Web-{FDABB96C-2995-AA3E-F05F-6FFDAB836722}" dt="2024-07-15T11:31:42.553" v="4"/>
        <pc:sldMkLst>
          <pc:docMk/>
          <pc:sldMk cId="2536776664" sldId="277"/>
        </pc:sldMkLst>
        <pc:extLst>
          <p:ext xmlns:p="http://schemas.openxmlformats.org/presentationml/2006/main" uri="{D6D511B9-2390-475A-947B-AFAB55BFBCF1}">
            <pc226:cmChg xmlns:pc226="http://schemas.microsoft.com/office/powerpoint/2022/06/main/command" chg="add mod">
              <pc226:chgData name="Noel Trew" userId="S::ntrew@redcross.org.uk::60d7b166-c182-44d8-a880-461149e1f322" providerId="AD" clId="Web-{FDABB96C-2995-AA3E-F05F-6FFDAB836722}" dt="2024-07-15T11:31:42.553" v="4"/>
              <pc2:cmMkLst xmlns:pc2="http://schemas.microsoft.com/office/powerpoint/2019/9/main/command">
                <pc:docMk/>
                <pc:sldMk cId="2536776664" sldId="277"/>
                <pc2:cmMk id="{7F78B2CB-E843-454A-9AC2-5E6FA6FED6CE}"/>
              </pc2:cmMkLst>
            </pc226:cmChg>
          </p:ext>
        </pc:extLst>
      </pc:sldChg>
      <pc:sldChg chg="ord">
        <pc:chgData name="Noel Trew" userId="S::ntrew@redcross.org.uk::60d7b166-c182-44d8-a880-461149e1f322" providerId="AD" clId="Web-{FDABB96C-2995-AA3E-F05F-6FFDAB836722}" dt="2024-07-15T11:19:07.813" v="1"/>
        <pc:sldMkLst>
          <pc:docMk/>
          <pc:sldMk cId="2110458144" sldId="279"/>
        </pc:sldMkLst>
      </pc:sldChg>
      <pc:sldChg chg="ord">
        <pc:chgData name="Noel Trew" userId="S::ntrew@redcross.org.uk::60d7b166-c182-44d8-a880-461149e1f322" providerId="AD" clId="Web-{FDABB96C-2995-AA3E-F05F-6FFDAB836722}" dt="2024-07-15T11:27:34.130" v="2"/>
        <pc:sldMkLst>
          <pc:docMk/>
          <pc:sldMk cId="2011915785" sldId="289"/>
        </pc:sldMkLst>
      </pc:sldChg>
      <pc:sldChg chg="modSp">
        <pc:chgData name="Noel Trew" userId="S::ntrew@redcross.org.uk::60d7b166-c182-44d8-a880-461149e1f322" providerId="AD" clId="Web-{FDABB96C-2995-AA3E-F05F-6FFDAB836722}" dt="2024-07-15T15:33:09.736" v="7" actId="20577"/>
        <pc:sldMkLst>
          <pc:docMk/>
          <pc:sldMk cId="3695854898" sldId="298"/>
        </pc:sldMkLst>
        <pc:spChg chg="mod">
          <ac:chgData name="Noel Trew" userId="S::ntrew@redcross.org.uk::60d7b166-c182-44d8-a880-461149e1f322" providerId="AD" clId="Web-{FDABB96C-2995-AA3E-F05F-6FFDAB836722}" dt="2024-07-15T15:33:09.736" v="7" actId="20577"/>
          <ac:spMkLst>
            <pc:docMk/>
            <pc:sldMk cId="3695854898" sldId="298"/>
            <ac:spMk id="7" creationId="{4130E154-FCE8-A83D-A610-907283E0BCE6}"/>
          </ac:spMkLst>
        </pc:spChg>
      </pc:sldChg>
      <pc:sldChg chg="modCm">
        <pc:chgData name="Noel Trew" userId="S::ntrew@redcross.org.uk::60d7b166-c182-44d8-a880-461149e1f322" providerId="AD" clId="Web-{FDABB96C-2995-AA3E-F05F-6FFDAB836722}" dt="2024-07-15T11:18:59.297" v="0"/>
        <pc:sldMkLst>
          <pc:docMk/>
          <pc:sldMk cId="1016554931" sldId="300"/>
        </pc:sldMkLst>
        <pc:extLst>
          <p:ext xmlns:p="http://schemas.openxmlformats.org/presentationml/2006/main" uri="{D6D511B9-2390-475A-947B-AFAB55BFBCF1}">
            <pc226:cmChg xmlns:pc226="http://schemas.microsoft.com/office/powerpoint/2022/06/main/command" chg="">
              <pc226:chgData name="Noel Trew" userId="S::ntrew@redcross.org.uk::60d7b166-c182-44d8-a880-461149e1f322" providerId="AD" clId="Web-{FDABB96C-2995-AA3E-F05F-6FFDAB836722}" dt="2024-07-15T11:18:59.297" v="0"/>
              <pc2:cmMkLst xmlns:pc2="http://schemas.microsoft.com/office/powerpoint/2019/9/main/command">
                <pc:docMk/>
                <pc:sldMk cId="1016554931" sldId="300"/>
                <pc2:cmMk id="{DF2662A4-8630-4363-A51C-EE432C51454B}"/>
              </pc2:cmMkLst>
              <pc226:cmRplyChg chg="add">
                <pc226:chgData name="Noel Trew" userId="S::ntrew@redcross.org.uk::60d7b166-c182-44d8-a880-461149e1f322" providerId="AD" clId="Web-{FDABB96C-2995-AA3E-F05F-6FFDAB836722}" dt="2024-07-15T11:18:59.297" v="0"/>
                <pc2:cmRplyMkLst xmlns:pc2="http://schemas.microsoft.com/office/powerpoint/2019/9/main/command">
                  <pc:docMk/>
                  <pc:sldMk cId="1016554931" sldId="300"/>
                  <pc2:cmMk id="{DF2662A4-8630-4363-A51C-EE432C51454B}"/>
                  <pc2:cmRplyMk id="{E3536324-636E-41DB-9ED6-1E8A96A04B20}"/>
                </pc2:cmRplyMkLst>
              </pc226:cmRplyChg>
            </pc226:cmChg>
          </p:ext>
        </pc:extLst>
      </pc:sldChg>
    </pc:docChg>
  </pc:docChgLst>
  <pc:docChgLst>
    <pc:chgData name="Kendra Turner" userId="S::kendraturner@redcross.org.uk::855cc992-cfd6-4386-a930-2da26a334988" providerId="AD" clId="Web-{746346D2-4D9C-5674-988A-CE330C92F143}"/>
    <pc:docChg chg="">
      <pc:chgData name="Kendra Turner" userId="S::kendraturner@redcross.org.uk::855cc992-cfd6-4386-a930-2da26a334988" providerId="AD" clId="Web-{746346D2-4D9C-5674-988A-CE330C92F143}" dt="2023-11-22T10:00:50.894" v="2"/>
      <pc:docMkLst>
        <pc:docMk/>
      </pc:docMkLst>
      <pc:sldChg chg="modCm">
        <pc:chgData name="Kendra Turner" userId="S::kendraturner@redcross.org.uk::855cc992-cfd6-4386-a930-2da26a334988" providerId="AD" clId="Web-{746346D2-4D9C-5674-988A-CE330C92F143}" dt="2023-11-22T09:44:07.044" v="0"/>
        <pc:sldMkLst>
          <pc:docMk/>
          <pc:sldMk cId="4089802132" sldId="258"/>
        </pc:sldMkLst>
        <pc:extLst>
          <p:ext xmlns:p="http://schemas.openxmlformats.org/presentationml/2006/main" uri="{D6D511B9-2390-475A-947B-AFAB55BFBCF1}">
            <pc226:cmChg xmlns:pc226="http://schemas.microsoft.com/office/powerpoint/2022/06/main/command" chg="">
              <pc226:chgData name="Kendra Turner" userId="S::kendraturner@redcross.org.uk::855cc992-cfd6-4386-a930-2da26a334988" providerId="AD" clId="Web-{746346D2-4D9C-5674-988A-CE330C92F143}" dt="2023-11-22T09:44:07.044" v="0"/>
              <pc2:cmMkLst xmlns:pc2="http://schemas.microsoft.com/office/powerpoint/2019/9/main/command">
                <pc:docMk/>
                <pc:sldMk cId="4089802132" sldId="258"/>
                <pc2:cmMk id="{4771C448-64D2-4473-BD5D-1E6A7059780B}"/>
              </pc2:cmMkLst>
              <pc226:cmRplyChg chg="add">
                <pc226:chgData name="Kendra Turner" userId="S::kendraturner@redcross.org.uk::855cc992-cfd6-4386-a930-2da26a334988" providerId="AD" clId="Web-{746346D2-4D9C-5674-988A-CE330C92F143}" dt="2023-11-22T09:44:07.044" v="0"/>
                <pc2:cmRplyMkLst xmlns:pc2="http://schemas.microsoft.com/office/powerpoint/2019/9/main/command">
                  <pc:docMk/>
                  <pc:sldMk cId="4089802132" sldId="258"/>
                  <pc2:cmMk id="{4771C448-64D2-4473-BD5D-1E6A7059780B}"/>
                  <pc2:cmRplyMk id="{7358A101-99E8-4C9A-9A57-2625029FF68F}"/>
                </pc2:cmRplyMkLst>
              </pc226:cmRplyChg>
            </pc226:cmChg>
          </p:ext>
        </pc:extLst>
      </pc:sldChg>
      <pc:sldChg chg="modCm">
        <pc:chgData name="Kendra Turner" userId="S::kendraturner@redcross.org.uk::855cc992-cfd6-4386-a930-2da26a334988" providerId="AD" clId="Web-{746346D2-4D9C-5674-988A-CE330C92F143}" dt="2023-11-22T09:54:24.868" v="1"/>
        <pc:sldMkLst>
          <pc:docMk/>
          <pc:sldMk cId="2536776664" sldId="277"/>
        </pc:sldMkLst>
        <pc:extLst>
          <p:ext xmlns:p="http://schemas.openxmlformats.org/presentationml/2006/main" uri="{D6D511B9-2390-475A-947B-AFAB55BFBCF1}">
            <pc226:cmChg xmlns:pc226="http://schemas.microsoft.com/office/powerpoint/2022/06/main/command" chg="">
              <pc226:chgData name="Kendra Turner" userId="S::kendraturner@redcross.org.uk::855cc992-cfd6-4386-a930-2da26a334988" providerId="AD" clId="Web-{746346D2-4D9C-5674-988A-CE330C92F143}" dt="2023-11-22T09:54:24.868" v="1"/>
              <pc2:cmMkLst xmlns:pc2="http://schemas.microsoft.com/office/powerpoint/2019/9/main/command">
                <pc:docMk/>
                <pc:sldMk cId="2536776664" sldId="277"/>
                <pc2:cmMk id="{3CC41540-6163-4909-BE20-759F6C0BFF60}"/>
              </pc2:cmMkLst>
              <pc226:cmRplyChg chg="add">
                <pc226:chgData name="Kendra Turner" userId="S::kendraturner@redcross.org.uk::855cc992-cfd6-4386-a930-2da26a334988" providerId="AD" clId="Web-{746346D2-4D9C-5674-988A-CE330C92F143}" dt="2023-11-22T09:54:24.868" v="1"/>
                <pc2:cmRplyMkLst xmlns:pc2="http://schemas.microsoft.com/office/powerpoint/2019/9/main/command">
                  <pc:docMk/>
                  <pc:sldMk cId="2536776664" sldId="277"/>
                  <pc2:cmMk id="{3CC41540-6163-4909-BE20-759F6C0BFF60}"/>
                  <pc2:cmRplyMk id="{930B80FC-1FDF-451F-8C45-F9FB1743120D}"/>
                </pc2:cmRplyMkLst>
              </pc226:cmRplyChg>
            </pc226:cmChg>
          </p:ext>
        </pc:extLst>
      </pc:sldChg>
      <pc:sldChg chg="modCm">
        <pc:chgData name="Kendra Turner" userId="S::kendraturner@redcross.org.uk::855cc992-cfd6-4386-a930-2da26a334988" providerId="AD" clId="Web-{746346D2-4D9C-5674-988A-CE330C92F143}" dt="2023-11-22T10:00:50.894" v="2"/>
        <pc:sldMkLst>
          <pc:docMk/>
          <pc:sldMk cId="2401675894" sldId="285"/>
        </pc:sldMkLst>
        <pc:extLst>
          <p:ext xmlns:p="http://schemas.openxmlformats.org/presentationml/2006/main" uri="{D6D511B9-2390-475A-947B-AFAB55BFBCF1}">
            <pc226:cmChg xmlns:pc226="http://schemas.microsoft.com/office/powerpoint/2022/06/main/command" chg="">
              <pc226:chgData name="Kendra Turner" userId="S::kendraturner@redcross.org.uk::855cc992-cfd6-4386-a930-2da26a334988" providerId="AD" clId="Web-{746346D2-4D9C-5674-988A-CE330C92F143}" dt="2023-11-22T10:00:50.894" v="2"/>
              <pc2:cmMkLst xmlns:pc2="http://schemas.microsoft.com/office/powerpoint/2019/9/main/command">
                <pc:docMk/>
                <pc:sldMk cId="2401675894" sldId="285"/>
                <pc2:cmMk id="{D896D951-16F0-4EBE-AE89-133148F97782}"/>
              </pc2:cmMkLst>
              <pc226:cmRplyChg chg="add">
                <pc226:chgData name="Kendra Turner" userId="S::kendraturner@redcross.org.uk::855cc992-cfd6-4386-a930-2da26a334988" providerId="AD" clId="Web-{746346D2-4D9C-5674-988A-CE330C92F143}" dt="2023-11-22T10:00:50.894" v="2"/>
                <pc2:cmRplyMkLst xmlns:pc2="http://schemas.microsoft.com/office/powerpoint/2019/9/main/command">
                  <pc:docMk/>
                  <pc:sldMk cId="2401675894" sldId="285"/>
                  <pc2:cmMk id="{D896D951-16F0-4EBE-AE89-133148F97782}"/>
                  <pc2:cmRplyMk id="{378C63DF-8C26-491C-86D8-9B63B852082B}"/>
                </pc2:cmRplyMkLst>
              </pc226:cmRplyChg>
            </pc226:cmChg>
          </p:ext>
        </pc:extLst>
      </pc:sldChg>
    </pc:docChg>
  </pc:docChgLst>
  <pc:docChgLst>
    <pc:chgData name="Clare Stevenson" userId="a7063c9a-49b6-4025-8264-d6fbdc81e9a0" providerId="ADAL" clId="{5F7A72F4-CAA6-42C5-A213-13748579F3BC}"/>
    <pc:docChg chg="modSld">
      <pc:chgData name="Clare Stevenson" userId="a7063c9a-49b6-4025-8264-d6fbdc81e9a0" providerId="ADAL" clId="{5F7A72F4-CAA6-42C5-A213-13748579F3BC}" dt="2023-11-21T16:24:57.898" v="6"/>
      <pc:docMkLst>
        <pc:docMk/>
      </pc:docMkLst>
      <pc:sldChg chg="modSp mod addCm">
        <pc:chgData name="Clare Stevenson" userId="a7063c9a-49b6-4025-8264-d6fbdc81e9a0" providerId="ADAL" clId="{5F7A72F4-CAA6-42C5-A213-13748579F3BC}" dt="2023-11-21T16:21:07.805" v="2"/>
        <pc:sldMkLst>
          <pc:docMk/>
          <pc:sldMk cId="1635226899" sldId="256"/>
        </pc:sldMkLst>
        <pc:spChg chg="ord">
          <ac:chgData name="Clare Stevenson" userId="a7063c9a-49b6-4025-8264-d6fbdc81e9a0" providerId="ADAL" clId="{5F7A72F4-CAA6-42C5-A213-13748579F3BC}" dt="2023-11-21T16:20:34.332" v="1" actId="166"/>
          <ac:spMkLst>
            <pc:docMk/>
            <pc:sldMk cId="1635226899" sldId="256"/>
            <ac:spMk id="3" creationId="{3BDB0B6F-C84D-609D-D851-C1F05C1BC274}"/>
          </ac:spMkLst>
        </pc:spChg>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5F7A72F4-CAA6-42C5-A213-13748579F3BC}" dt="2023-11-21T16:21:07.805" v="2"/>
              <pc2:cmMkLst xmlns:pc2="http://schemas.microsoft.com/office/powerpoint/2019/9/main/command">
                <pc:docMk/>
                <pc:sldMk cId="1635226899" sldId="256"/>
                <pc2:cmMk id="{21BAA759-DC36-4DBC-B126-C42F179C5EC0}"/>
              </pc2:cmMkLst>
            </pc226:cmChg>
          </p:ext>
        </pc:extLst>
      </pc:sldChg>
      <pc:sldChg chg="addCm">
        <pc:chgData name="Clare Stevenson" userId="a7063c9a-49b6-4025-8264-d6fbdc81e9a0" providerId="ADAL" clId="{5F7A72F4-CAA6-42C5-A213-13748579F3BC}" dt="2023-11-21T16:24:57.898" v="6"/>
        <pc:sldMkLst>
          <pc:docMk/>
          <pc:sldMk cId="22780398" sldId="259"/>
        </pc:sldMkLst>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5F7A72F4-CAA6-42C5-A213-13748579F3BC}" dt="2023-11-21T16:24:57.898" v="6"/>
              <pc2:cmMkLst xmlns:pc2="http://schemas.microsoft.com/office/powerpoint/2019/9/main/command">
                <pc:docMk/>
                <pc:sldMk cId="22780398" sldId="259"/>
                <pc2:cmMk id="{EBCE2FBA-2B32-4F10-9C43-3376ECF864BC}"/>
              </pc2:cmMkLst>
            </pc226:cmChg>
          </p:ext>
        </pc:extLst>
      </pc:sldChg>
      <pc:sldChg chg="addCm">
        <pc:chgData name="Clare Stevenson" userId="a7063c9a-49b6-4025-8264-d6fbdc81e9a0" providerId="ADAL" clId="{5F7A72F4-CAA6-42C5-A213-13748579F3BC}" dt="2023-11-21T16:18:35.570" v="0"/>
        <pc:sldMkLst>
          <pc:docMk/>
          <pc:sldMk cId="4068882029" sldId="262"/>
        </pc:sldMkLst>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5F7A72F4-CAA6-42C5-A213-13748579F3BC}" dt="2023-11-21T16:18:35.570" v="0"/>
              <pc2:cmMkLst xmlns:pc2="http://schemas.microsoft.com/office/powerpoint/2019/9/main/command">
                <pc:docMk/>
                <pc:sldMk cId="4068882029" sldId="262"/>
                <pc2:cmMk id="{FF0C8425-BE1C-4E07-B157-835F9D70B20C}"/>
              </pc2:cmMkLst>
            </pc226:cmChg>
          </p:ext>
        </pc:extLst>
      </pc:sldChg>
      <pc:sldChg chg="addCm">
        <pc:chgData name="Clare Stevenson" userId="a7063c9a-49b6-4025-8264-d6fbdc81e9a0" providerId="ADAL" clId="{5F7A72F4-CAA6-42C5-A213-13748579F3BC}" dt="2023-11-21T16:23:22.838" v="5"/>
        <pc:sldMkLst>
          <pc:docMk/>
          <pc:sldMk cId="2536776664" sldId="277"/>
        </pc:sldMkLst>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5F7A72F4-CAA6-42C5-A213-13748579F3BC}" dt="2023-11-21T16:23:22.838" v="5"/>
              <pc2:cmMkLst xmlns:pc2="http://schemas.microsoft.com/office/powerpoint/2019/9/main/command">
                <pc:docMk/>
                <pc:sldMk cId="2536776664" sldId="277"/>
                <pc2:cmMk id="{3CC41540-6163-4909-BE20-759F6C0BFF60}"/>
              </pc2:cmMkLst>
            </pc226:cmChg>
          </p:ext>
        </pc:extLst>
      </pc:sldChg>
      <pc:sldChg chg="modSp mod addCm">
        <pc:chgData name="Clare Stevenson" userId="a7063c9a-49b6-4025-8264-d6fbdc81e9a0" providerId="ADAL" clId="{5F7A72F4-CAA6-42C5-A213-13748579F3BC}" dt="2023-11-21T16:22:25.152" v="4" actId="732"/>
        <pc:sldMkLst>
          <pc:docMk/>
          <pc:sldMk cId="2110458144" sldId="279"/>
        </pc:sldMkLst>
        <pc:picChg chg="mod modCrop">
          <ac:chgData name="Clare Stevenson" userId="a7063c9a-49b6-4025-8264-d6fbdc81e9a0" providerId="ADAL" clId="{5F7A72F4-CAA6-42C5-A213-13748579F3BC}" dt="2023-11-21T16:22:25.152" v="4" actId="732"/>
          <ac:picMkLst>
            <pc:docMk/>
            <pc:sldMk cId="2110458144" sldId="279"/>
            <ac:picMk id="16" creationId="{D4EDC8F1-0968-4D36-891E-516767680550}"/>
          </ac:picMkLst>
        </pc:picChg>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5F7A72F4-CAA6-42C5-A213-13748579F3BC}" dt="2023-11-21T16:22:16.493" v="3"/>
              <pc2:cmMkLst xmlns:pc2="http://schemas.microsoft.com/office/powerpoint/2019/9/main/command">
                <pc:docMk/>
                <pc:sldMk cId="2110458144" sldId="279"/>
                <pc2:cmMk id="{BDE26EAA-36D0-4CC8-89E5-012FD6C4A259}"/>
              </pc2:cmMkLst>
            </pc226:cmChg>
          </p:ext>
        </pc:extLst>
      </pc:sldChg>
    </pc:docChg>
  </pc:docChgLst>
  <pc:docChgLst>
    <pc:chgData name="Becky Dawson" userId="S::rebeccadawson@redcross.org.uk::36b2ace2-30a9-4518-aa35-e252dfc8be27" providerId="AD" clId="Web-{716E7898-64BE-4033-90DF-B62E5855B7C6}"/>
    <pc:docChg chg="mod modSld">
      <pc:chgData name="Becky Dawson" userId="S::rebeccadawson@redcross.org.uk::36b2ace2-30a9-4518-aa35-e252dfc8be27" providerId="AD" clId="Web-{716E7898-64BE-4033-90DF-B62E5855B7C6}" dt="2023-11-21T16:07:17.209" v="4"/>
      <pc:docMkLst>
        <pc:docMk/>
      </pc:docMkLst>
      <pc:sldChg chg="modSp modCm">
        <pc:chgData name="Becky Dawson" userId="S::rebeccadawson@redcross.org.uk::36b2ace2-30a9-4518-aa35-e252dfc8be27" providerId="AD" clId="Web-{716E7898-64BE-4033-90DF-B62E5855B7C6}" dt="2023-11-21T16:07:17.209" v="4"/>
        <pc:sldMkLst>
          <pc:docMk/>
          <pc:sldMk cId="4089802132" sldId="258"/>
        </pc:sldMkLst>
        <pc:spChg chg="mod">
          <ac:chgData name="Becky Dawson" userId="S::rebeccadawson@redcross.org.uk::36b2ace2-30a9-4518-aa35-e252dfc8be27" providerId="AD" clId="Web-{716E7898-64BE-4033-90DF-B62E5855B7C6}" dt="2023-11-21T16:06:37.394" v="0" actId="20577"/>
          <ac:spMkLst>
            <pc:docMk/>
            <pc:sldMk cId="4089802132" sldId="258"/>
            <ac:spMk id="2" creationId="{FF71B6E6-AF25-F6C0-9375-EA97351127AA}"/>
          </ac:spMkLst>
        </pc:spChg>
        <pc:extLst>
          <p:ext xmlns:p="http://schemas.openxmlformats.org/presentationml/2006/main" uri="{D6D511B9-2390-475A-947B-AFAB55BFBCF1}">
            <pc226:cmChg xmlns:pc226="http://schemas.microsoft.com/office/powerpoint/2022/06/main/command" chg="mod">
              <pc226:chgData name="Becky Dawson" userId="S::rebeccadawson@redcross.org.uk::36b2ace2-30a9-4518-aa35-e252dfc8be27" providerId="AD" clId="Web-{716E7898-64BE-4033-90DF-B62E5855B7C6}" dt="2023-11-21T16:07:17.209" v="4"/>
              <pc2:cmMkLst xmlns:pc2="http://schemas.microsoft.com/office/powerpoint/2019/9/main/command">
                <pc:docMk/>
                <pc:sldMk cId="4089802132" sldId="258"/>
                <pc2:cmMk id="{4771C448-64D2-4473-BD5D-1E6A7059780B}"/>
              </pc2:cmMkLst>
              <pc226:cmRplyChg chg="add">
                <pc226:chgData name="Becky Dawson" userId="S::rebeccadawson@redcross.org.uk::36b2ace2-30a9-4518-aa35-e252dfc8be27" providerId="AD" clId="Web-{716E7898-64BE-4033-90DF-B62E5855B7C6}" dt="2023-11-21T16:07:17.209" v="4"/>
                <pc2:cmRplyMkLst xmlns:pc2="http://schemas.microsoft.com/office/powerpoint/2019/9/main/command">
                  <pc:docMk/>
                  <pc:sldMk cId="4089802132" sldId="258"/>
                  <pc2:cmMk id="{4771C448-64D2-4473-BD5D-1E6A7059780B}"/>
                  <pc2:cmRplyMk id="{4A8328FF-602D-41BA-AF21-FC263ECBE30F}"/>
                </pc2:cmRplyMkLst>
              </pc226:cmRplyChg>
            </pc226:cmChg>
          </p:ext>
        </pc:extLst>
      </pc:sldChg>
    </pc:docChg>
  </pc:docChgLst>
  <pc:docChgLst>
    <pc:chgData name="Clare Stevenson" userId="a7063c9a-49b6-4025-8264-d6fbdc81e9a0" providerId="ADAL" clId="{FA8683A6-2E52-480E-88E5-855672999D33}"/>
    <pc:docChg chg="undo custSel addSld delSld modSld sldOrd modSection">
      <pc:chgData name="Clare Stevenson" userId="a7063c9a-49b6-4025-8264-d6fbdc81e9a0" providerId="ADAL" clId="{FA8683A6-2E52-480E-88E5-855672999D33}" dt="2024-07-24T09:20:06.194" v="4655"/>
      <pc:docMkLst>
        <pc:docMk/>
      </pc:docMkLst>
      <pc:sldChg chg="modNotesTx">
        <pc:chgData name="Clare Stevenson" userId="a7063c9a-49b6-4025-8264-d6fbdc81e9a0" providerId="ADAL" clId="{FA8683A6-2E52-480E-88E5-855672999D33}" dt="2024-07-24T09:16:48.489" v="4624" actId="20577"/>
        <pc:sldMkLst>
          <pc:docMk/>
          <pc:sldMk cId="4089802132" sldId="258"/>
        </pc:sldMkLst>
      </pc:sldChg>
      <pc:sldChg chg="modSp mod modNotesTx">
        <pc:chgData name="Clare Stevenson" userId="a7063c9a-49b6-4025-8264-d6fbdc81e9a0" providerId="ADAL" clId="{FA8683A6-2E52-480E-88E5-855672999D33}" dt="2024-07-24T09:16:26.591" v="4576" actId="20577"/>
        <pc:sldMkLst>
          <pc:docMk/>
          <pc:sldMk cId="22780398" sldId="259"/>
        </pc:sldMkLst>
        <pc:spChg chg="mod">
          <ac:chgData name="Clare Stevenson" userId="a7063c9a-49b6-4025-8264-d6fbdc81e9a0" providerId="ADAL" clId="{FA8683A6-2E52-480E-88E5-855672999D33}" dt="2024-07-24T09:16:20.506" v="4575" actId="13926"/>
          <ac:spMkLst>
            <pc:docMk/>
            <pc:sldMk cId="22780398" sldId="259"/>
            <ac:spMk id="5" creationId="{CF889EDE-19BB-26F1-7547-FE1C8A6FD6D2}"/>
          </ac:spMkLst>
        </pc:spChg>
      </pc:sldChg>
      <pc:sldChg chg="modNotesTx">
        <pc:chgData name="Clare Stevenson" userId="a7063c9a-49b6-4025-8264-d6fbdc81e9a0" providerId="ADAL" clId="{FA8683A6-2E52-480E-88E5-855672999D33}" dt="2024-07-24T09:06:00.553" v="4533" actId="20577"/>
        <pc:sldMkLst>
          <pc:docMk/>
          <pc:sldMk cId="1229236460" sldId="260"/>
        </pc:sldMkLst>
      </pc:sldChg>
      <pc:sldChg chg="modSp mod">
        <pc:chgData name="Clare Stevenson" userId="a7063c9a-49b6-4025-8264-d6fbdc81e9a0" providerId="ADAL" clId="{FA8683A6-2E52-480E-88E5-855672999D33}" dt="2024-07-24T09:18:18.422" v="4628"/>
        <pc:sldMkLst>
          <pc:docMk/>
          <pc:sldMk cId="4068882029" sldId="262"/>
        </pc:sldMkLst>
        <pc:picChg chg="mod">
          <ac:chgData name="Clare Stevenson" userId="a7063c9a-49b6-4025-8264-d6fbdc81e9a0" providerId="ADAL" clId="{FA8683A6-2E52-480E-88E5-855672999D33}" dt="2024-07-24T09:18:18.422" v="4628"/>
          <ac:picMkLst>
            <pc:docMk/>
            <pc:sldMk cId="4068882029" sldId="262"/>
            <ac:picMk id="5" creationId="{D62F65CA-E26B-BB1B-2D3A-2165AA6E4D6A}"/>
          </ac:picMkLst>
        </pc:picChg>
      </pc:sldChg>
      <pc:sldChg chg="ord">
        <pc:chgData name="Clare Stevenson" userId="a7063c9a-49b6-4025-8264-d6fbdc81e9a0" providerId="ADAL" clId="{FA8683A6-2E52-480E-88E5-855672999D33}" dt="2024-07-24T09:11:08.109" v="4537"/>
        <pc:sldMkLst>
          <pc:docMk/>
          <pc:sldMk cId="457343559" sldId="271"/>
        </pc:sldMkLst>
      </pc:sldChg>
      <pc:sldChg chg="ord">
        <pc:chgData name="Clare Stevenson" userId="a7063c9a-49b6-4025-8264-d6fbdc81e9a0" providerId="ADAL" clId="{FA8683A6-2E52-480E-88E5-855672999D33}" dt="2024-07-03T09:22:14.488" v="1918"/>
        <pc:sldMkLst>
          <pc:docMk/>
          <pc:sldMk cId="1334373905" sldId="272"/>
        </pc:sldMkLst>
      </pc:sldChg>
      <pc:sldChg chg="modSp mod">
        <pc:chgData name="Clare Stevenson" userId="a7063c9a-49b6-4025-8264-d6fbdc81e9a0" providerId="ADAL" clId="{FA8683A6-2E52-480E-88E5-855672999D33}" dt="2024-07-23T09:52:09.495" v="3059"/>
        <pc:sldMkLst>
          <pc:docMk/>
          <pc:sldMk cId="337141873" sldId="273"/>
        </pc:sldMkLst>
        <pc:picChg chg="mod">
          <ac:chgData name="Clare Stevenson" userId="a7063c9a-49b6-4025-8264-d6fbdc81e9a0" providerId="ADAL" clId="{FA8683A6-2E52-480E-88E5-855672999D33}" dt="2024-07-23T09:52:09.495" v="3059"/>
          <ac:picMkLst>
            <pc:docMk/>
            <pc:sldMk cId="337141873" sldId="273"/>
            <ac:picMk id="5" creationId="{35FDF1D3-8F2E-6828-F343-4571B6B08F01}"/>
          </ac:picMkLst>
        </pc:picChg>
      </pc:sldChg>
      <pc:sldChg chg="modSp mod">
        <pc:chgData name="Clare Stevenson" userId="a7063c9a-49b6-4025-8264-d6fbdc81e9a0" providerId="ADAL" clId="{FA8683A6-2E52-480E-88E5-855672999D33}" dt="2024-07-24T09:18:43.638" v="4633"/>
        <pc:sldMkLst>
          <pc:docMk/>
          <pc:sldMk cId="213742992" sldId="274"/>
        </pc:sldMkLst>
        <pc:spChg chg="mod">
          <ac:chgData name="Clare Stevenson" userId="a7063c9a-49b6-4025-8264-d6fbdc81e9a0" providerId="ADAL" clId="{FA8683A6-2E52-480E-88E5-855672999D33}" dt="2024-07-24T09:18:43.638" v="4633"/>
          <ac:spMkLst>
            <pc:docMk/>
            <pc:sldMk cId="213742992" sldId="274"/>
            <ac:spMk id="4" creationId="{51842C8B-A562-B156-9EE8-8A4799F53525}"/>
          </ac:spMkLst>
        </pc:spChg>
        <pc:spChg chg="mod">
          <ac:chgData name="Clare Stevenson" userId="a7063c9a-49b6-4025-8264-d6fbdc81e9a0" providerId="ADAL" clId="{FA8683A6-2E52-480E-88E5-855672999D33}" dt="2024-07-24T09:18:43.025" v="4632"/>
          <ac:spMkLst>
            <pc:docMk/>
            <pc:sldMk cId="213742992" sldId="274"/>
            <ac:spMk id="10" creationId="{855A6A68-6F54-CA97-BDE4-F96A63871F52}"/>
          </ac:spMkLst>
        </pc:spChg>
      </pc:sldChg>
      <pc:sldChg chg="modNotesTx">
        <pc:chgData name="Clare Stevenson" userId="a7063c9a-49b6-4025-8264-d6fbdc81e9a0" providerId="ADAL" clId="{FA8683A6-2E52-480E-88E5-855672999D33}" dt="2024-07-03T09:16:08.296" v="1833" actId="20577"/>
        <pc:sldMkLst>
          <pc:docMk/>
          <pc:sldMk cId="1583790723" sldId="275"/>
        </pc:sldMkLst>
      </pc:sldChg>
      <pc:sldChg chg="modNotesTx">
        <pc:chgData name="Clare Stevenson" userId="a7063c9a-49b6-4025-8264-d6fbdc81e9a0" providerId="ADAL" clId="{FA8683A6-2E52-480E-88E5-855672999D33}" dt="2024-07-02T12:49:26.414" v="1162" actId="20577"/>
        <pc:sldMkLst>
          <pc:docMk/>
          <pc:sldMk cId="463103274" sldId="276"/>
        </pc:sldMkLst>
      </pc:sldChg>
      <pc:sldChg chg="modSp mod delCm modCm">
        <pc:chgData name="Clare Stevenson" userId="a7063c9a-49b6-4025-8264-d6fbdc81e9a0" providerId="ADAL" clId="{FA8683A6-2E52-480E-88E5-855672999D33}" dt="2024-07-24T09:18:23.319" v="4629"/>
        <pc:sldMkLst>
          <pc:docMk/>
          <pc:sldMk cId="2536776664" sldId="277"/>
        </pc:sldMkLst>
        <pc:spChg chg="mod">
          <ac:chgData name="Clare Stevenson" userId="a7063c9a-49b6-4025-8264-d6fbdc81e9a0" providerId="ADAL" clId="{FA8683A6-2E52-480E-88E5-855672999D33}" dt="2024-07-24T09:18:23.319" v="4629"/>
          <ac:spMkLst>
            <pc:docMk/>
            <pc:sldMk cId="2536776664" sldId="277"/>
            <ac:spMk id="12" creationId="{7D83C3DA-C8CA-F90D-F843-DA53FDBA6B6D}"/>
          </ac:spMkLst>
        </pc:spChg>
        <pc:extLst>
          <p:ext xmlns:p="http://schemas.openxmlformats.org/presentationml/2006/main" uri="{D6D511B9-2390-475A-947B-AFAB55BFBCF1}">
            <pc226:cmChg xmlns:pc226="http://schemas.microsoft.com/office/powerpoint/2022/06/main/command" chg="del mod">
              <pc226:chgData name="Clare Stevenson" userId="a7063c9a-49b6-4025-8264-d6fbdc81e9a0" providerId="ADAL" clId="{FA8683A6-2E52-480E-88E5-855672999D33}" dt="2024-07-24T09:17:15.474" v="4625"/>
              <pc2:cmMkLst xmlns:pc2="http://schemas.microsoft.com/office/powerpoint/2019/9/main/command">
                <pc:docMk/>
                <pc:sldMk cId="2536776664" sldId="277"/>
                <pc2:cmMk id="{7F78B2CB-E843-454A-9AC2-5E6FA6FED6CE}"/>
              </pc2:cmMkLst>
            </pc226:cmChg>
          </p:ext>
        </pc:extLst>
      </pc:sldChg>
      <pc:sldChg chg="modSp mod delCm modCm modNotesTx">
        <pc:chgData name="Clare Stevenson" userId="a7063c9a-49b6-4025-8264-d6fbdc81e9a0" providerId="ADAL" clId="{FA8683A6-2E52-480E-88E5-855672999D33}" dt="2024-07-24T09:18:32.962" v="4631"/>
        <pc:sldMkLst>
          <pc:docMk/>
          <pc:sldMk cId="1853603635" sldId="278"/>
        </pc:sldMkLst>
        <pc:spChg chg="mod">
          <ac:chgData name="Clare Stevenson" userId="a7063c9a-49b6-4025-8264-d6fbdc81e9a0" providerId="ADAL" clId="{FA8683A6-2E52-480E-88E5-855672999D33}" dt="2024-07-24T09:18:31.999" v="4630"/>
          <ac:spMkLst>
            <pc:docMk/>
            <pc:sldMk cId="1853603635" sldId="278"/>
            <ac:spMk id="2" creationId="{B21770AC-0468-D1F0-BD8F-3D6C24DDBE81}"/>
          </ac:spMkLst>
        </pc:spChg>
        <pc:spChg chg="mod">
          <ac:chgData name="Clare Stevenson" userId="a7063c9a-49b6-4025-8264-d6fbdc81e9a0" providerId="ADAL" clId="{FA8683A6-2E52-480E-88E5-855672999D33}" dt="2024-06-27T15:18:36.213" v="2"/>
          <ac:spMkLst>
            <pc:docMk/>
            <pc:sldMk cId="1853603635" sldId="278"/>
            <ac:spMk id="6" creationId="{D79283D0-D3D5-9361-20C8-3D92A2AE72D6}"/>
          </ac:spMkLst>
        </pc:spChg>
        <pc:spChg chg="mod modVis">
          <ac:chgData name="Clare Stevenson" userId="a7063c9a-49b6-4025-8264-d6fbdc81e9a0" providerId="ADAL" clId="{FA8683A6-2E52-480E-88E5-855672999D33}" dt="2024-06-27T15:18:42.978" v="6"/>
          <ac:spMkLst>
            <pc:docMk/>
            <pc:sldMk cId="1853603635" sldId="278"/>
            <ac:spMk id="7" creationId="{0A2AEA25-6973-0094-B87C-11AAF617AEAC}"/>
          </ac:spMkLst>
        </pc:spChg>
        <pc:spChg chg="mod">
          <ac:chgData name="Clare Stevenson" userId="a7063c9a-49b6-4025-8264-d6fbdc81e9a0" providerId="ADAL" clId="{FA8683A6-2E52-480E-88E5-855672999D33}" dt="2024-07-24T09:18:32.962" v="4631"/>
          <ac:spMkLst>
            <pc:docMk/>
            <pc:sldMk cId="1853603635" sldId="278"/>
            <ac:spMk id="8" creationId="{2FC8555D-4415-0897-535B-AB75D7D1432F}"/>
          </ac:spMkLst>
        </pc:spChg>
        <pc:extLst>
          <p:ext xmlns:p="http://schemas.openxmlformats.org/presentationml/2006/main" uri="{D6D511B9-2390-475A-947B-AFAB55BFBCF1}">
            <pc226:cmChg xmlns:pc226="http://schemas.microsoft.com/office/powerpoint/2022/06/main/command" chg="del mod modRxn">
              <pc226:chgData name="Clare Stevenson" userId="a7063c9a-49b6-4025-8264-d6fbdc81e9a0" providerId="ADAL" clId="{FA8683A6-2E52-480E-88E5-855672999D33}" dt="2024-07-17T12:36:57.775" v="2604"/>
              <pc2:cmMkLst xmlns:pc2="http://schemas.microsoft.com/office/powerpoint/2019/9/main/command">
                <pc:docMk/>
                <pc:sldMk cId="1853603635" sldId="278"/>
                <pc2:cmMk id="{6E132645-04C7-4CD6-9F2C-EC6289859A78}"/>
              </pc2:cmMkLst>
            </pc226:cmChg>
            <pc226:cmChg xmlns:pc226="http://schemas.microsoft.com/office/powerpoint/2022/06/main/command" chg="del mod modRxn">
              <pc226:chgData name="Clare Stevenson" userId="a7063c9a-49b6-4025-8264-d6fbdc81e9a0" providerId="ADAL" clId="{FA8683A6-2E52-480E-88E5-855672999D33}" dt="2024-07-17T12:36:59.719" v="2605"/>
              <pc2:cmMkLst xmlns:pc2="http://schemas.microsoft.com/office/powerpoint/2019/9/main/command">
                <pc:docMk/>
                <pc:sldMk cId="1853603635" sldId="278"/>
                <pc2:cmMk id="{D4FCCC88-4B82-4F5C-A9EA-6FEF021F9009}"/>
              </pc2:cmMkLst>
            </pc226:cmChg>
          </p:ext>
        </pc:extLst>
      </pc:sldChg>
      <pc:sldChg chg="addSp modSp mod modNotesTx">
        <pc:chgData name="Clare Stevenson" userId="a7063c9a-49b6-4025-8264-d6fbdc81e9a0" providerId="ADAL" clId="{FA8683A6-2E52-480E-88E5-855672999D33}" dt="2024-07-03T09:48:23.426" v="2485" actId="313"/>
        <pc:sldMkLst>
          <pc:docMk/>
          <pc:sldMk cId="893262547" sldId="281"/>
        </pc:sldMkLst>
        <pc:spChg chg="add mod">
          <ac:chgData name="Clare Stevenson" userId="a7063c9a-49b6-4025-8264-d6fbdc81e9a0" providerId="ADAL" clId="{FA8683A6-2E52-480E-88E5-855672999D33}" dt="2024-06-27T15:52:58.724" v="607"/>
          <ac:spMkLst>
            <pc:docMk/>
            <pc:sldMk cId="893262547" sldId="281"/>
            <ac:spMk id="5" creationId="{602D3961-290F-60AB-9B04-00FF6FB4B11B}"/>
          </ac:spMkLst>
        </pc:spChg>
        <pc:spChg chg="mod">
          <ac:chgData name="Clare Stevenson" userId="a7063c9a-49b6-4025-8264-d6fbdc81e9a0" providerId="ADAL" clId="{FA8683A6-2E52-480E-88E5-855672999D33}" dt="2024-06-27T15:52:59.940" v="608"/>
          <ac:spMkLst>
            <pc:docMk/>
            <pc:sldMk cId="893262547" sldId="281"/>
            <ac:spMk id="10" creationId="{564CD103-D367-CEE3-AC05-910B60707D8C}"/>
          </ac:spMkLst>
        </pc:spChg>
        <pc:spChg chg="mod">
          <ac:chgData name="Clare Stevenson" userId="a7063c9a-49b6-4025-8264-d6fbdc81e9a0" providerId="ADAL" clId="{FA8683A6-2E52-480E-88E5-855672999D33}" dt="2024-06-27T15:53:00.588" v="609"/>
          <ac:spMkLst>
            <pc:docMk/>
            <pc:sldMk cId="893262547" sldId="281"/>
            <ac:spMk id="11" creationId="{B982E072-0256-9389-7B9B-4B8A13C2A36B}"/>
          </ac:spMkLst>
        </pc:spChg>
      </pc:sldChg>
      <pc:sldChg chg="modNotesTx">
        <pc:chgData name="Clare Stevenson" userId="a7063c9a-49b6-4025-8264-d6fbdc81e9a0" providerId="ADAL" clId="{FA8683A6-2E52-480E-88E5-855672999D33}" dt="2024-07-24T09:15:21.898" v="4574" actId="20577"/>
        <pc:sldMkLst>
          <pc:docMk/>
          <pc:sldMk cId="1075255787" sldId="283"/>
        </pc:sldMkLst>
      </pc:sldChg>
      <pc:sldChg chg="addSp modSp mod modAnim delCm modCm modNotesTx">
        <pc:chgData name="Clare Stevenson" userId="a7063c9a-49b6-4025-8264-d6fbdc81e9a0" providerId="ADAL" clId="{FA8683A6-2E52-480E-88E5-855672999D33}" dt="2024-07-24T09:17:37.417" v="4626"/>
        <pc:sldMkLst>
          <pc:docMk/>
          <pc:sldMk cId="3219438846" sldId="288"/>
        </pc:sldMkLst>
        <pc:spChg chg="mod">
          <ac:chgData name="Clare Stevenson" userId="a7063c9a-49b6-4025-8264-d6fbdc81e9a0" providerId="ADAL" clId="{FA8683A6-2E52-480E-88E5-855672999D33}" dt="2024-07-23T11:37:35.382" v="3166"/>
          <ac:spMkLst>
            <pc:docMk/>
            <pc:sldMk cId="3219438846" sldId="288"/>
            <ac:spMk id="2" creationId="{A5956CB5-658C-FF04-DECE-0B8173C6B9C0}"/>
          </ac:spMkLst>
        </pc:spChg>
        <pc:spChg chg="add mod">
          <ac:chgData name="Clare Stevenson" userId="a7063c9a-49b6-4025-8264-d6fbdc81e9a0" providerId="ADAL" clId="{FA8683A6-2E52-480E-88E5-855672999D33}" dt="2024-07-23T11:37:32.316" v="3160"/>
          <ac:spMkLst>
            <pc:docMk/>
            <pc:sldMk cId="3219438846" sldId="288"/>
            <ac:spMk id="3" creationId="{E4D2EEAB-2EFA-651F-0939-E0575F8A47A1}"/>
          </ac:spMkLst>
        </pc:spChg>
        <pc:spChg chg="mod">
          <ac:chgData name="Clare Stevenson" userId="a7063c9a-49b6-4025-8264-d6fbdc81e9a0" providerId="ADAL" clId="{FA8683A6-2E52-480E-88E5-855672999D33}" dt="2024-07-23T11:37:34.996" v="3165"/>
          <ac:spMkLst>
            <pc:docMk/>
            <pc:sldMk cId="3219438846" sldId="288"/>
            <ac:spMk id="4" creationId="{51842C8B-A562-B156-9EE8-8A4799F53525}"/>
          </ac:spMkLst>
        </pc:spChg>
        <pc:spChg chg="mod">
          <ac:chgData name="Clare Stevenson" userId="a7063c9a-49b6-4025-8264-d6fbdc81e9a0" providerId="ADAL" clId="{FA8683A6-2E52-480E-88E5-855672999D33}" dt="2024-07-23T11:37:32.668" v="3161"/>
          <ac:spMkLst>
            <pc:docMk/>
            <pc:sldMk cId="3219438846" sldId="288"/>
            <ac:spMk id="5" creationId="{A9444AD2-1A57-75C4-7CB4-91BDB7F44E88}"/>
          </ac:spMkLst>
        </pc:spChg>
        <pc:spChg chg="mod">
          <ac:chgData name="Clare Stevenson" userId="a7063c9a-49b6-4025-8264-d6fbdc81e9a0" providerId="ADAL" clId="{FA8683A6-2E52-480E-88E5-855672999D33}" dt="2024-07-23T11:37:35.757" v="3167"/>
          <ac:spMkLst>
            <pc:docMk/>
            <pc:sldMk cId="3219438846" sldId="288"/>
            <ac:spMk id="10" creationId="{855A6A68-6F54-CA97-BDE4-F96A63871F52}"/>
          </ac:spMkLst>
        </pc:spChg>
        <pc:spChg chg="mod">
          <ac:chgData name="Clare Stevenson" userId="a7063c9a-49b6-4025-8264-d6fbdc81e9a0" providerId="ADAL" clId="{FA8683A6-2E52-480E-88E5-855672999D33}" dt="2024-07-23T11:37:33.388" v="3163"/>
          <ac:spMkLst>
            <pc:docMk/>
            <pc:sldMk cId="3219438846" sldId="288"/>
            <ac:spMk id="11" creationId="{7AABEECE-BEC1-371A-583C-FA1DCA21DE19}"/>
          </ac:spMkLst>
        </pc:spChg>
        <pc:spChg chg="mod">
          <ac:chgData name="Clare Stevenson" userId="a7063c9a-49b6-4025-8264-d6fbdc81e9a0" providerId="ADAL" clId="{FA8683A6-2E52-480E-88E5-855672999D33}" dt="2024-07-23T11:37:32.964" v="3162"/>
          <ac:spMkLst>
            <pc:docMk/>
            <pc:sldMk cId="3219438846" sldId="288"/>
            <ac:spMk id="12" creationId="{2EE59865-14BF-2925-C808-B4EA088F0066}"/>
          </ac:spMkLst>
        </pc:spChg>
        <pc:picChg chg="mod">
          <ac:chgData name="Clare Stevenson" userId="a7063c9a-49b6-4025-8264-d6fbdc81e9a0" providerId="ADAL" clId="{FA8683A6-2E52-480E-88E5-855672999D33}" dt="2024-07-23T11:37:34.381" v="3164"/>
          <ac:picMkLst>
            <pc:docMk/>
            <pc:sldMk cId="3219438846" sldId="288"/>
            <ac:picMk id="2050" creationId="{87B7AF75-76A1-6947-537D-96B677E796EF}"/>
          </ac:picMkLst>
        </pc:picChg>
        <pc:extLst>
          <p:ext xmlns:p="http://schemas.openxmlformats.org/presentationml/2006/main" uri="{D6D511B9-2390-475A-947B-AFAB55BFBCF1}">
            <pc226:cmChg xmlns:pc226="http://schemas.microsoft.com/office/powerpoint/2022/06/main/command" chg="del mod modRxn">
              <pc226:chgData name="Clare Stevenson" userId="a7063c9a-49b6-4025-8264-d6fbdc81e9a0" providerId="ADAL" clId="{FA8683A6-2E52-480E-88E5-855672999D33}" dt="2024-07-24T09:17:37.417" v="4626"/>
              <pc2:cmMkLst xmlns:pc2="http://schemas.microsoft.com/office/powerpoint/2019/9/main/command">
                <pc:docMk/>
                <pc:sldMk cId="3219438846" sldId="288"/>
                <pc2:cmMk id="{AD4F3707-015F-4FBD-8E96-225F959400B4}"/>
              </pc2:cmMkLst>
            </pc226:cmChg>
          </p:ext>
        </pc:extLst>
      </pc:sldChg>
      <pc:sldChg chg="modSp mod ord">
        <pc:chgData name="Clare Stevenson" userId="a7063c9a-49b6-4025-8264-d6fbdc81e9a0" providerId="ADAL" clId="{FA8683A6-2E52-480E-88E5-855672999D33}" dt="2024-07-23T11:37:19.189" v="3159"/>
        <pc:sldMkLst>
          <pc:docMk/>
          <pc:sldMk cId="2011915785" sldId="289"/>
        </pc:sldMkLst>
        <pc:spChg chg="mod">
          <ac:chgData name="Clare Stevenson" userId="a7063c9a-49b6-4025-8264-d6fbdc81e9a0" providerId="ADAL" clId="{FA8683A6-2E52-480E-88E5-855672999D33}" dt="2024-07-23T11:35:18.773" v="3117"/>
          <ac:spMkLst>
            <pc:docMk/>
            <pc:sldMk cId="2011915785" sldId="289"/>
            <ac:spMk id="2" creationId="{A5956CB5-658C-FF04-DECE-0B8173C6B9C0}"/>
          </ac:spMkLst>
        </pc:spChg>
        <pc:spChg chg="mod">
          <ac:chgData name="Clare Stevenson" userId="a7063c9a-49b6-4025-8264-d6fbdc81e9a0" providerId="ADAL" clId="{FA8683A6-2E52-480E-88E5-855672999D33}" dt="2024-07-23T11:35:18.348" v="3116"/>
          <ac:spMkLst>
            <pc:docMk/>
            <pc:sldMk cId="2011915785" sldId="289"/>
            <ac:spMk id="4" creationId="{51842C8B-A562-B156-9EE8-8A4799F53525}"/>
          </ac:spMkLst>
        </pc:spChg>
        <pc:spChg chg="mod">
          <ac:chgData name="Clare Stevenson" userId="a7063c9a-49b6-4025-8264-d6fbdc81e9a0" providerId="ADAL" clId="{FA8683A6-2E52-480E-88E5-855672999D33}" dt="2024-07-23T11:35:16.268" v="3113"/>
          <ac:spMkLst>
            <pc:docMk/>
            <pc:sldMk cId="2011915785" sldId="289"/>
            <ac:spMk id="6" creationId="{E211F42E-D159-301A-F137-CDE3A6D12D75}"/>
          </ac:spMkLst>
        </pc:spChg>
        <pc:spChg chg="mod">
          <ac:chgData name="Clare Stevenson" userId="a7063c9a-49b6-4025-8264-d6fbdc81e9a0" providerId="ADAL" clId="{FA8683A6-2E52-480E-88E5-855672999D33}" dt="2024-07-23T11:37:19.189" v="3159"/>
          <ac:spMkLst>
            <pc:docMk/>
            <pc:sldMk cId="2011915785" sldId="289"/>
            <ac:spMk id="7" creationId="{8E6E74DA-1F72-7D56-5B25-CB5E095DE678}"/>
          </ac:spMkLst>
        </pc:spChg>
        <pc:spChg chg="mod">
          <ac:chgData name="Clare Stevenson" userId="a7063c9a-49b6-4025-8264-d6fbdc81e9a0" providerId="ADAL" clId="{FA8683A6-2E52-480E-88E5-855672999D33}" dt="2024-07-23T11:37:18.805" v="3158"/>
          <ac:spMkLst>
            <pc:docMk/>
            <pc:sldMk cId="2011915785" sldId="289"/>
            <ac:spMk id="8" creationId="{7FCFC34E-87C6-C82D-CA2D-B9E896BFB8CC}"/>
          </ac:spMkLst>
        </pc:spChg>
        <pc:spChg chg="mod">
          <ac:chgData name="Clare Stevenson" userId="a7063c9a-49b6-4025-8264-d6fbdc81e9a0" providerId="ADAL" clId="{FA8683A6-2E52-480E-88E5-855672999D33}" dt="2024-07-23T11:35:19.176" v="3118"/>
          <ac:spMkLst>
            <pc:docMk/>
            <pc:sldMk cId="2011915785" sldId="289"/>
            <ac:spMk id="10" creationId="{855A6A68-6F54-CA97-BDE4-F96A63871F52}"/>
          </ac:spMkLst>
        </pc:spChg>
        <pc:spChg chg="mod">
          <ac:chgData name="Clare Stevenson" userId="a7063c9a-49b6-4025-8264-d6fbdc81e9a0" providerId="ADAL" clId="{FA8683A6-2E52-480E-88E5-855672999D33}" dt="2024-07-23T11:35:17.069" v="3114"/>
          <ac:spMkLst>
            <pc:docMk/>
            <pc:sldMk cId="2011915785" sldId="289"/>
            <ac:spMk id="11" creationId="{7AABEECE-BEC1-371A-583C-FA1DCA21DE19}"/>
          </ac:spMkLst>
        </pc:spChg>
        <pc:spChg chg="mod">
          <ac:chgData name="Clare Stevenson" userId="a7063c9a-49b6-4025-8264-d6fbdc81e9a0" providerId="ADAL" clId="{FA8683A6-2E52-480E-88E5-855672999D33}" dt="2024-07-23T11:35:17.644" v="3115"/>
          <ac:spMkLst>
            <pc:docMk/>
            <pc:sldMk cId="2011915785" sldId="289"/>
            <ac:spMk id="12" creationId="{2EE59865-14BF-2925-C808-B4EA088F0066}"/>
          </ac:spMkLst>
        </pc:spChg>
        <pc:picChg chg="mod">
          <ac:chgData name="Clare Stevenson" userId="a7063c9a-49b6-4025-8264-d6fbdc81e9a0" providerId="ADAL" clId="{FA8683A6-2E52-480E-88E5-855672999D33}" dt="2024-07-23T11:35:15.893" v="3112"/>
          <ac:picMkLst>
            <pc:docMk/>
            <pc:sldMk cId="2011915785" sldId="289"/>
            <ac:picMk id="5" creationId="{20A79D5B-D39C-EC4D-05C5-A28FD7606593}"/>
          </ac:picMkLst>
        </pc:picChg>
      </pc:sldChg>
      <pc:sldChg chg="addSp delSp modSp mod ord modAnim modNotesTx">
        <pc:chgData name="Clare Stevenson" userId="a7063c9a-49b6-4025-8264-d6fbdc81e9a0" providerId="ADAL" clId="{FA8683A6-2E52-480E-88E5-855672999D33}" dt="2024-07-24T09:10:52.718" v="4535"/>
        <pc:sldMkLst>
          <pc:docMk/>
          <pc:sldMk cId="1326708570" sldId="290"/>
        </pc:sldMkLst>
        <pc:spChg chg="mod">
          <ac:chgData name="Clare Stevenson" userId="a7063c9a-49b6-4025-8264-d6fbdc81e9a0" providerId="ADAL" clId="{FA8683A6-2E52-480E-88E5-855672999D33}" dt="2024-07-23T11:38:41.277" v="3198"/>
          <ac:spMkLst>
            <pc:docMk/>
            <pc:sldMk cId="1326708570" sldId="290"/>
            <ac:spMk id="2" creationId="{A5956CB5-658C-FF04-DECE-0B8173C6B9C0}"/>
          </ac:spMkLst>
        </pc:spChg>
        <pc:spChg chg="add mod">
          <ac:chgData name="Clare Stevenson" userId="a7063c9a-49b6-4025-8264-d6fbdc81e9a0" providerId="ADAL" clId="{FA8683A6-2E52-480E-88E5-855672999D33}" dt="2024-07-23T12:45:41.360" v="3217"/>
          <ac:spMkLst>
            <pc:docMk/>
            <pc:sldMk cId="1326708570" sldId="290"/>
            <ac:spMk id="3" creationId="{4734DC8C-00EC-8ED2-9208-2C47F7B1B301}"/>
          </ac:spMkLst>
        </pc:spChg>
        <pc:spChg chg="mod">
          <ac:chgData name="Clare Stevenson" userId="a7063c9a-49b6-4025-8264-d6fbdc81e9a0" providerId="ADAL" clId="{FA8683A6-2E52-480E-88E5-855672999D33}" dt="2024-07-23T11:38:40.886" v="3197"/>
          <ac:spMkLst>
            <pc:docMk/>
            <pc:sldMk cId="1326708570" sldId="290"/>
            <ac:spMk id="4" creationId="{51842C8B-A562-B156-9EE8-8A4799F53525}"/>
          </ac:spMkLst>
        </pc:spChg>
        <pc:spChg chg="mod">
          <ac:chgData name="Clare Stevenson" userId="a7063c9a-49b6-4025-8264-d6fbdc81e9a0" providerId="ADAL" clId="{FA8683A6-2E52-480E-88E5-855672999D33}" dt="2024-07-23T11:38:37.716" v="3191"/>
          <ac:spMkLst>
            <pc:docMk/>
            <pc:sldMk cId="1326708570" sldId="290"/>
            <ac:spMk id="5" creationId="{81D2DBE7-A928-D9AF-A3B1-AC1E551527C8}"/>
          </ac:spMkLst>
        </pc:spChg>
        <pc:spChg chg="mod">
          <ac:chgData name="Clare Stevenson" userId="a7063c9a-49b6-4025-8264-d6fbdc81e9a0" providerId="ADAL" clId="{FA8683A6-2E52-480E-88E5-855672999D33}" dt="2024-07-23T11:38:39.597" v="3195"/>
          <ac:spMkLst>
            <pc:docMk/>
            <pc:sldMk cId="1326708570" sldId="290"/>
            <ac:spMk id="6" creationId="{3C3235AD-924E-DD83-D01B-4369EAE37A8D}"/>
          </ac:spMkLst>
        </pc:spChg>
        <pc:spChg chg="mod">
          <ac:chgData name="Clare Stevenson" userId="a7063c9a-49b6-4025-8264-d6fbdc81e9a0" providerId="ADAL" clId="{FA8683A6-2E52-480E-88E5-855672999D33}" dt="2024-07-23T11:38:41.669" v="3199"/>
          <ac:spMkLst>
            <pc:docMk/>
            <pc:sldMk cId="1326708570" sldId="290"/>
            <ac:spMk id="10" creationId="{855A6A68-6F54-CA97-BDE4-F96A63871F52}"/>
          </ac:spMkLst>
        </pc:spChg>
        <pc:spChg chg="mod">
          <ac:chgData name="Clare Stevenson" userId="a7063c9a-49b6-4025-8264-d6fbdc81e9a0" providerId="ADAL" clId="{FA8683A6-2E52-480E-88E5-855672999D33}" dt="2024-07-23T11:38:39.940" v="3196"/>
          <ac:spMkLst>
            <pc:docMk/>
            <pc:sldMk cId="1326708570" sldId="290"/>
            <ac:spMk id="12" creationId="{2EE59865-14BF-2925-C808-B4EA088F0066}"/>
          </ac:spMkLst>
        </pc:spChg>
        <pc:picChg chg="add del mod">
          <ac:chgData name="Clare Stevenson" userId="a7063c9a-49b6-4025-8264-d6fbdc81e9a0" providerId="ADAL" clId="{FA8683A6-2E52-480E-88E5-855672999D33}" dt="2024-07-03T09:30:08.668" v="1985" actId="478"/>
          <ac:picMkLst>
            <pc:docMk/>
            <pc:sldMk cId="1326708570" sldId="290"/>
            <ac:picMk id="7" creationId="{DF870501-948F-F331-4DB5-5670EAE96DF3}"/>
          </ac:picMkLst>
        </pc:picChg>
        <pc:picChg chg="mod">
          <ac:chgData name="Clare Stevenson" userId="a7063c9a-49b6-4025-8264-d6fbdc81e9a0" providerId="ADAL" clId="{FA8683A6-2E52-480E-88E5-855672999D33}" dt="2024-07-23T11:38:38.070" v="3192"/>
          <ac:picMkLst>
            <pc:docMk/>
            <pc:sldMk cId="1326708570" sldId="290"/>
            <ac:picMk id="3076" creationId="{053CDF06-63D2-FD1A-E38C-3CA5D7C41772}"/>
          </ac:picMkLst>
        </pc:picChg>
      </pc:sldChg>
      <pc:sldChg chg="modSp mod delCm modCm">
        <pc:chgData name="Clare Stevenson" userId="a7063c9a-49b6-4025-8264-d6fbdc81e9a0" providerId="ADAL" clId="{FA8683A6-2E52-480E-88E5-855672999D33}" dt="2024-07-24T09:17:46.622" v="4627"/>
        <pc:sldMkLst>
          <pc:docMk/>
          <pc:sldMk cId="3377209287" sldId="291"/>
        </pc:sldMkLst>
        <pc:spChg chg="mod">
          <ac:chgData name="Clare Stevenson" userId="a7063c9a-49b6-4025-8264-d6fbdc81e9a0" providerId="ADAL" clId="{FA8683A6-2E52-480E-88E5-855672999D33}" dt="2024-07-02T14:01:37.651" v="1434" actId="20577"/>
          <ac:spMkLst>
            <pc:docMk/>
            <pc:sldMk cId="3377209287" sldId="291"/>
            <ac:spMk id="4" creationId="{51842C8B-A562-B156-9EE8-8A4799F53525}"/>
          </ac:spMkLst>
        </pc:spChg>
        <pc:spChg chg="mod">
          <ac:chgData name="Clare Stevenson" userId="a7063c9a-49b6-4025-8264-d6fbdc81e9a0" providerId="ADAL" clId="{FA8683A6-2E52-480E-88E5-855672999D33}" dt="2024-06-27T15:53:45.756" v="655" actId="20577"/>
          <ac:spMkLst>
            <pc:docMk/>
            <pc:sldMk cId="3377209287" sldId="291"/>
            <ac:spMk id="5" creationId="{EFDFF978-9C56-571A-4F33-1D869CF28D58}"/>
          </ac:spMkLst>
        </pc:spChg>
        <pc:spChg chg="mod">
          <ac:chgData name="Clare Stevenson" userId="a7063c9a-49b6-4025-8264-d6fbdc81e9a0" providerId="ADAL" clId="{FA8683A6-2E52-480E-88E5-855672999D33}" dt="2024-07-23T12:47:59.218" v="3277"/>
          <ac:spMkLst>
            <pc:docMk/>
            <pc:sldMk cId="3377209287" sldId="291"/>
            <ac:spMk id="7" creationId="{957AD4EB-DED0-62B3-A63E-A963A8FFC80F}"/>
          </ac:spMkLst>
        </pc:spChg>
        <pc:spChg chg="mod ord">
          <ac:chgData name="Clare Stevenson" userId="a7063c9a-49b6-4025-8264-d6fbdc81e9a0" providerId="ADAL" clId="{FA8683A6-2E52-480E-88E5-855672999D33}" dt="2024-07-02T14:01:54.865" v="1439"/>
          <ac:spMkLst>
            <pc:docMk/>
            <pc:sldMk cId="3377209287" sldId="291"/>
            <ac:spMk id="10" creationId="{855A6A68-6F54-CA97-BDE4-F96A63871F52}"/>
          </ac:spMkLst>
        </pc:spChg>
        <pc:extLst>
          <p:ext xmlns:p="http://schemas.openxmlformats.org/presentationml/2006/main" uri="{D6D511B9-2390-475A-947B-AFAB55BFBCF1}">
            <pc226:cmChg xmlns:pc226="http://schemas.microsoft.com/office/powerpoint/2022/06/main/command" chg="del mod">
              <pc226:chgData name="Clare Stevenson" userId="a7063c9a-49b6-4025-8264-d6fbdc81e9a0" providerId="ADAL" clId="{FA8683A6-2E52-480E-88E5-855672999D33}" dt="2024-07-24T09:17:46.622" v="4627"/>
              <pc2:cmMkLst xmlns:pc2="http://schemas.microsoft.com/office/powerpoint/2019/9/main/command">
                <pc:docMk/>
                <pc:sldMk cId="3377209287" sldId="291"/>
                <pc2:cmMk id="{4F12D4B7-6C41-472F-A06C-9360EDE452F5}"/>
              </pc2:cmMkLst>
            </pc226:cmChg>
          </p:ext>
        </pc:extLst>
      </pc:sldChg>
      <pc:sldChg chg="modSp mod">
        <pc:chgData name="Clare Stevenson" userId="a7063c9a-49b6-4025-8264-d6fbdc81e9a0" providerId="ADAL" clId="{FA8683A6-2E52-480E-88E5-855672999D33}" dt="2024-07-23T12:46:03.792" v="3221"/>
        <pc:sldMkLst>
          <pc:docMk/>
          <pc:sldMk cId="3032051382" sldId="292"/>
        </pc:sldMkLst>
        <pc:spChg chg="mod">
          <ac:chgData name="Clare Stevenson" userId="a7063c9a-49b6-4025-8264-d6fbdc81e9a0" providerId="ADAL" clId="{FA8683A6-2E52-480E-88E5-855672999D33}" dt="2024-07-23T09:51:11.615" v="3054"/>
          <ac:spMkLst>
            <pc:docMk/>
            <pc:sldMk cId="3032051382" sldId="292"/>
            <ac:spMk id="2" creationId="{A5956CB5-658C-FF04-DECE-0B8173C6B9C0}"/>
          </ac:spMkLst>
        </pc:spChg>
        <pc:spChg chg="mod">
          <ac:chgData name="Clare Stevenson" userId="a7063c9a-49b6-4025-8264-d6fbdc81e9a0" providerId="ADAL" clId="{FA8683A6-2E52-480E-88E5-855672999D33}" dt="2024-07-23T09:51:10.823" v="3053"/>
          <ac:spMkLst>
            <pc:docMk/>
            <pc:sldMk cId="3032051382" sldId="292"/>
            <ac:spMk id="4" creationId="{51842C8B-A562-B156-9EE8-8A4799F53525}"/>
          </ac:spMkLst>
        </pc:spChg>
        <pc:spChg chg="mod">
          <ac:chgData name="Clare Stevenson" userId="a7063c9a-49b6-4025-8264-d6fbdc81e9a0" providerId="ADAL" clId="{FA8683A6-2E52-480E-88E5-855672999D33}" dt="2024-07-23T09:51:08.504" v="3049"/>
          <ac:spMkLst>
            <pc:docMk/>
            <pc:sldMk cId="3032051382" sldId="292"/>
            <ac:spMk id="6" creationId="{F6718D1D-FE27-04F6-D65C-BEF6448AA33F}"/>
          </ac:spMkLst>
        </pc:spChg>
        <pc:spChg chg="mod">
          <ac:chgData name="Clare Stevenson" userId="a7063c9a-49b6-4025-8264-d6fbdc81e9a0" providerId="ADAL" clId="{FA8683A6-2E52-480E-88E5-855672999D33}" dt="2024-07-23T12:46:03.792" v="3221"/>
          <ac:spMkLst>
            <pc:docMk/>
            <pc:sldMk cId="3032051382" sldId="292"/>
            <ac:spMk id="7" creationId="{EE572FA2-97F8-10CF-0A1C-8541DA77F871}"/>
          </ac:spMkLst>
        </pc:spChg>
        <pc:spChg chg="mod">
          <ac:chgData name="Clare Stevenson" userId="a7063c9a-49b6-4025-8264-d6fbdc81e9a0" providerId="ADAL" clId="{FA8683A6-2E52-480E-88E5-855672999D33}" dt="2024-07-23T09:51:12.235" v="3055"/>
          <ac:spMkLst>
            <pc:docMk/>
            <pc:sldMk cId="3032051382" sldId="292"/>
            <ac:spMk id="10" creationId="{855A6A68-6F54-CA97-BDE4-F96A63871F52}"/>
          </ac:spMkLst>
        </pc:spChg>
        <pc:spChg chg="mod">
          <ac:chgData name="Clare Stevenson" userId="a7063c9a-49b6-4025-8264-d6fbdc81e9a0" providerId="ADAL" clId="{FA8683A6-2E52-480E-88E5-855672999D33}" dt="2024-07-23T09:51:10.335" v="3052"/>
          <ac:spMkLst>
            <pc:docMk/>
            <pc:sldMk cId="3032051382" sldId="292"/>
            <ac:spMk id="11" creationId="{7AABEECE-BEC1-371A-583C-FA1DCA21DE19}"/>
          </ac:spMkLst>
        </pc:spChg>
        <pc:spChg chg="mod">
          <ac:chgData name="Clare Stevenson" userId="a7063c9a-49b6-4025-8264-d6fbdc81e9a0" providerId="ADAL" clId="{FA8683A6-2E52-480E-88E5-855672999D33}" dt="2024-07-23T09:51:09.609" v="3051"/>
          <ac:spMkLst>
            <pc:docMk/>
            <pc:sldMk cId="3032051382" sldId="292"/>
            <ac:spMk id="12" creationId="{2EE59865-14BF-2925-C808-B4EA088F0066}"/>
          </ac:spMkLst>
        </pc:spChg>
        <pc:picChg chg="mod">
          <ac:chgData name="Clare Stevenson" userId="a7063c9a-49b6-4025-8264-d6fbdc81e9a0" providerId="ADAL" clId="{FA8683A6-2E52-480E-88E5-855672999D33}" dt="2024-07-23T09:51:08.942" v="3050"/>
          <ac:picMkLst>
            <pc:docMk/>
            <pc:sldMk cId="3032051382" sldId="292"/>
            <ac:picMk id="5" creationId="{35FDF1D3-8F2E-6828-F343-4571B6B08F01}"/>
          </ac:picMkLst>
        </pc:picChg>
      </pc:sldChg>
      <pc:sldChg chg="modSp mod modNotesTx">
        <pc:chgData name="Clare Stevenson" userId="a7063c9a-49b6-4025-8264-d6fbdc81e9a0" providerId="ADAL" clId="{FA8683A6-2E52-480E-88E5-855672999D33}" dt="2024-07-24T09:19:39.975" v="4644"/>
        <pc:sldMkLst>
          <pc:docMk/>
          <pc:sldMk cId="708795125" sldId="293"/>
        </pc:sldMkLst>
        <pc:spChg chg="mod">
          <ac:chgData name="Clare Stevenson" userId="a7063c9a-49b6-4025-8264-d6fbdc81e9a0" providerId="ADAL" clId="{FA8683A6-2E52-480E-88E5-855672999D33}" dt="2024-07-24T09:19:38.949" v="4643"/>
          <ac:spMkLst>
            <pc:docMk/>
            <pc:sldMk cId="708795125" sldId="293"/>
            <ac:spMk id="4" creationId="{51842C8B-A562-B156-9EE8-8A4799F53525}"/>
          </ac:spMkLst>
        </pc:spChg>
        <pc:spChg chg="mod">
          <ac:chgData name="Clare Stevenson" userId="a7063c9a-49b6-4025-8264-d6fbdc81e9a0" providerId="ADAL" clId="{FA8683A6-2E52-480E-88E5-855672999D33}" dt="2024-06-27T15:54:01.086" v="669" actId="20577"/>
          <ac:spMkLst>
            <pc:docMk/>
            <pc:sldMk cId="708795125" sldId="293"/>
            <ac:spMk id="5" creationId="{56152DA2-C17B-41CF-2FC1-F04AA3044ADE}"/>
          </ac:spMkLst>
        </pc:spChg>
        <pc:spChg chg="mod">
          <ac:chgData name="Clare Stevenson" userId="a7063c9a-49b6-4025-8264-d6fbdc81e9a0" providerId="ADAL" clId="{FA8683A6-2E52-480E-88E5-855672999D33}" dt="2024-07-24T09:19:35.585" v="4641"/>
          <ac:spMkLst>
            <pc:docMk/>
            <pc:sldMk cId="708795125" sldId="293"/>
            <ac:spMk id="8" creationId="{1A65646B-AC5F-1C5F-C213-8B16C52AE97F}"/>
          </ac:spMkLst>
        </pc:spChg>
        <pc:spChg chg="mod">
          <ac:chgData name="Clare Stevenson" userId="a7063c9a-49b6-4025-8264-d6fbdc81e9a0" providerId="ADAL" clId="{FA8683A6-2E52-480E-88E5-855672999D33}" dt="2024-07-24T09:19:39.975" v="4644"/>
          <ac:spMkLst>
            <pc:docMk/>
            <pc:sldMk cId="708795125" sldId="293"/>
            <ac:spMk id="10" creationId="{855A6A68-6F54-CA97-BDE4-F96A63871F52}"/>
          </ac:spMkLst>
        </pc:spChg>
        <pc:spChg chg="mod">
          <ac:chgData name="Clare Stevenson" userId="a7063c9a-49b6-4025-8264-d6fbdc81e9a0" providerId="ADAL" clId="{FA8683A6-2E52-480E-88E5-855672999D33}" dt="2024-07-24T09:19:36.642" v="4642"/>
          <ac:spMkLst>
            <pc:docMk/>
            <pc:sldMk cId="708795125" sldId="293"/>
            <ac:spMk id="11" creationId="{7AABEECE-BEC1-371A-583C-FA1DCA21DE19}"/>
          </ac:spMkLst>
        </pc:spChg>
      </pc:sldChg>
      <pc:sldChg chg="modSp mod">
        <pc:chgData name="Clare Stevenson" userId="a7063c9a-49b6-4025-8264-d6fbdc81e9a0" providerId="ADAL" clId="{FA8683A6-2E52-480E-88E5-855672999D33}" dt="2024-07-24T09:19:46.355" v="4645"/>
        <pc:sldMkLst>
          <pc:docMk/>
          <pc:sldMk cId="797529227" sldId="294"/>
        </pc:sldMkLst>
        <pc:spChg chg="mod">
          <ac:chgData name="Clare Stevenson" userId="a7063c9a-49b6-4025-8264-d6fbdc81e9a0" providerId="ADAL" clId="{FA8683A6-2E52-480E-88E5-855672999D33}" dt="2024-06-27T15:54:07.345" v="677" actId="20577"/>
          <ac:spMkLst>
            <pc:docMk/>
            <pc:sldMk cId="797529227" sldId="294"/>
            <ac:spMk id="5" creationId="{33C8D8FD-9228-9839-0C91-AAD23833EF8D}"/>
          </ac:spMkLst>
        </pc:spChg>
        <pc:spChg chg="mod">
          <ac:chgData name="Clare Stevenson" userId="a7063c9a-49b6-4025-8264-d6fbdc81e9a0" providerId="ADAL" clId="{FA8683A6-2E52-480E-88E5-855672999D33}" dt="2024-07-24T09:19:46.355" v="4645"/>
          <ac:spMkLst>
            <pc:docMk/>
            <pc:sldMk cId="797529227" sldId="294"/>
            <ac:spMk id="6" creationId="{55B8F3F0-2AD2-10E9-86CC-61C8BE286042}"/>
          </ac:spMkLst>
        </pc:spChg>
      </pc:sldChg>
      <pc:sldChg chg="modSp mod">
        <pc:chgData name="Clare Stevenson" userId="a7063c9a-49b6-4025-8264-d6fbdc81e9a0" providerId="ADAL" clId="{FA8683A6-2E52-480E-88E5-855672999D33}" dt="2024-07-24T09:19:22.429" v="4640"/>
        <pc:sldMkLst>
          <pc:docMk/>
          <pc:sldMk cId="2641784636" sldId="295"/>
        </pc:sldMkLst>
        <pc:spChg chg="mod">
          <ac:chgData name="Clare Stevenson" userId="a7063c9a-49b6-4025-8264-d6fbdc81e9a0" providerId="ADAL" clId="{FA8683A6-2E52-480E-88E5-855672999D33}" dt="2024-07-23T11:34:15.582" v="3092"/>
          <ac:spMkLst>
            <pc:docMk/>
            <pc:sldMk cId="2641784636" sldId="295"/>
            <ac:spMk id="2" creationId="{A5956CB5-658C-FF04-DECE-0B8173C6B9C0}"/>
          </ac:spMkLst>
        </pc:spChg>
        <pc:spChg chg="mod">
          <ac:chgData name="Clare Stevenson" userId="a7063c9a-49b6-4025-8264-d6fbdc81e9a0" providerId="ADAL" clId="{FA8683A6-2E52-480E-88E5-855672999D33}" dt="2024-07-23T11:34:14.382" v="3091"/>
          <ac:spMkLst>
            <pc:docMk/>
            <pc:sldMk cId="2641784636" sldId="295"/>
            <ac:spMk id="4" creationId="{51842C8B-A562-B156-9EE8-8A4799F53525}"/>
          </ac:spMkLst>
        </pc:spChg>
        <pc:spChg chg="mod">
          <ac:chgData name="Clare Stevenson" userId="a7063c9a-49b6-4025-8264-d6fbdc81e9a0" providerId="ADAL" clId="{FA8683A6-2E52-480E-88E5-855672999D33}" dt="2024-07-23T11:34:13.188" v="3088"/>
          <ac:spMkLst>
            <pc:docMk/>
            <pc:sldMk cId="2641784636" sldId="295"/>
            <ac:spMk id="6" creationId="{E211F42E-D159-301A-F137-CDE3A6D12D75}"/>
          </ac:spMkLst>
        </pc:spChg>
        <pc:spChg chg="mod">
          <ac:chgData name="Clare Stevenson" userId="a7063c9a-49b6-4025-8264-d6fbdc81e9a0" providerId="ADAL" clId="{FA8683A6-2E52-480E-88E5-855672999D33}" dt="2024-07-23T11:34:12.407" v="3086"/>
          <ac:spMkLst>
            <pc:docMk/>
            <pc:sldMk cId="2641784636" sldId="295"/>
            <ac:spMk id="7" creationId="{20AA4581-8F87-2983-6DBF-A4663BF2B891}"/>
          </ac:spMkLst>
        </pc:spChg>
        <pc:spChg chg="mod">
          <ac:chgData name="Clare Stevenson" userId="a7063c9a-49b6-4025-8264-d6fbdc81e9a0" providerId="ADAL" clId="{FA8683A6-2E52-480E-88E5-855672999D33}" dt="2024-07-24T09:19:22.429" v="4640"/>
          <ac:spMkLst>
            <pc:docMk/>
            <pc:sldMk cId="2641784636" sldId="295"/>
            <ac:spMk id="8" creationId="{F328E4E6-B194-A01E-9987-9DC77906F4E5}"/>
          </ac:spMkLst>
        </pc:spChg>
        <pc:spChg chg="mod">
          <ac:chgData name="Clare Stevenson" userId="a7063c9a-49b6-4025-8264-d6fbdc81e9a0" providerId="ADAL" clId="{FA8683A6-2E52-480E-88E5-855672999D33}" dt="2024-07-23T11:34:16.300" v="3093"/>
          <ac:spMkLst>
            <pc:docMk/>
            <pc:sldMk cId="2641784636" sldId="295"/>
            <ac:spMk id="10" creationId="{855A6A68-6F54-CA97-BDE4-F96A63871F52}"/>
          </ac:spMkLst>
        </pc:spChg>
        <pc:spChg chg="mod">
          <ac:chgData name="Clare Stevenson" userId="a7063c9a-49b6-4025-8264-d6fbdc81e9a0" providerId="ADAL" clId="{FA8683A6-2E52-480E-88E5-855672999D33}" dt="2024-07-23T11:34:13.981" v="3090"/>
          <ac:spMkLst>
            <pc:docMk/>
            <pc:sldMk cId="2641784636" sldId="295"/>
            <ac:spMk id="11" creationId="{7AABEECE-BEC1-371A-583C-FA1DCA21DE19}"/>
          </ac:spMkLst>
        </pc:spChg>
        <pc:spChg chg="mod">
          <ac:chgData name="Clare Stevenson" userId="a7063c9a-49b6-4025-8264-d6fbdc81e9a0" providerId="ADAL" clId="{FA8683A6-2E52-480E-88E5-855672999D33}" dt="2024-07-23T11:34:13.598" v="3089"/>
          <ac:spMkLst>
            <pc:docMk/>
            <pc:sldMk cId="2641784636" sldId="295"/>
            <ac:spMk id="12" creationId="{2EE59865-14BF-2925-C808-B4EA088F0066}"/>
          </ac:spMkLst>
        </pc:spChg>
        <pc:picChg chg="mod">
          <ac:chgData name="Clare Stevenson" userId="a7063c9a-49b6-4025-8264-d6fbdc81e9a0" providerId="ADAL" clId="{FA8683A6-2E52-480E-88E5-855672999D33}" dt="2024-07-23T11:34:12.781" v="3087"/>
          <ac:picMkLst>
            <pc:docMk/>
            <pc:sldMk cId="2641784636" sldId="295"/>
            <ac:picMk id="5" creationId="{02A11C95-4084-BF5E-52A7-7963DE56D4E7}"/>
          </ac:picMkLst>
        </pc:picChg>
      </pc:sldChg>
      <pc:sldChg chg="delSp modSp add del mod">
        <pc:chgData name="Clare Stevenson" userId="a7063c9a-49b6-4025-8264-d6fbdc81e9a0" providerId="ADAL" clId="{FA8683A6-2E52-480E-88E5-855672999D33}" dt="2024-06-27T15:22:49.438" v="370" actId="47"/>
        <pc:sldMkLst>
          <pc:docMk/>
          <pc:sldMk cId="1384069057" sldId="296"/>
        </pc:sldMkLst>
        <pc:spChg chg="mod">
          <ac:chgData name="Clare Stevenson" userId="a7063c9a-49b6-4025-8264-d6fbdc81e9a0" providerId="ADAL" clId="{FA8683A6-2E52-480E-88E5-855672999D33}" dt="2024-06-27T15:22:31.963" v="369" actId="20577"/>
          <ac:spMkLst>
            <pc:docMk/>
            <pc:sldMk cId="1384069057" sldId="296"/>
            <ac:spMk id="4" creationId="{51842C8B-A562-B156-9EE8-8A4799F53525}"/>
          </ac:spMkLst>
        </pc:spChg>
        <pc:picChg chg="del">
          <ac:chgData name="Clare Stevenson" userId="a7063c9a-49b6-4025-8264-d6fbdc81e9a0" providerId="ADAL" clId="{FA8683A6-2E52-480E-88E5-855672999D33}" dt="2024-06-27T15:22:14.040" v="329" actId="478"/>
          <ac:picMkLst>
            <pc:docMk/>
            <pc:sldMk cId="1384069057" sldId="296"/>
            <ac:picMk id="5" creationId="{02A11C95-4084-BF5E-52A7-7963DE56D4E7}"/>
          </ac:picMkLst>
        </pc:picChg>
      </pc:sldChg>
      <pc:sldChg chg="addSp delSp modSp mod modNotesTx">
        <pc:chgData name="Clare Stevenson" userId="a7063c9a-49b6-4025-8264-d6fbdc81e9a0" providerId="ADAL" clId="{FA8683A6-2E52-480E-88E5-855672999D33}" dt="2024-07-24T09:18:53.914" v="4635"/>
        <pc:sldMkLst>
          <pc:docMk/>
          <pc:sldMk cId="624619916" sldId="297"/>
        </pc:sldMkLst>
        <pc:spChg chg="mod">
          <ac:chgData name="Clare Stevenson" userId="a7063c9a-49b6-4025-8264-d6fbdc81e9a0" providerId="ADAL" clId="{FA8683A6-2E52-480E-88E5-855672999D33}" dt="2024-07-24T09:18:51.069" v="4634"/>
          <ac:spMkLst>
            <pc:docMk/>
            <pc:sldMk cId="624619916" sldId="297"/>
            <ac:spMk id="4" creationId="{51842C8B-A562-B156-9EE8-8A4799F53525}"/>
          </ac:spMkLst>
        </pc:spChg>
        <pc:picChg chg="add mod">
          <ac:chgData name="Clare Stevenson" userId="a7063c9a-49b6-4025-8264-d6fbdc81e9a0" providerId="ADAL" clId="{FA8683A6-2E52-480E-88E5-855672999D33}" dt="2024-07-24T09:18:53.914" v="4635"/>
          <ac:picMkLst>
            <pc:docMk/>
            <pc:sldMk cId="624619916" sldId="297"/>
            <ac:picMk id="3" creationId="{A56419B8-707F-BFAD-9907-BBA6EDCD146E}"/>
          </ac:picMkLst>
        </pc:picChg>
        <pc:picChg chg="del">
          <ac:chgData name="Clare Stevenson" userId="a7063c9a-49b6-4025-8264-d6fbdc81e9a0" providerId="ADAL" clId="{FA8683A6-2E52-480E-88E5-855672999D33}" dt="2024-06-27T15:23:04.454" v="417" actId="478"/>
          <ac:picMkLst>
            <pc:docMk/>
            <pc:sldMk cId="624619916" sldId="297"/>
            <ac:picMk id="2050" creationId="{87B7AF75-76A1-6947-537D-96B677E796EF}"/>
          </ac:picMkLst>
        </pc:picChg>
      </pc:sldChg>
      <pc:sldChg chg="addSp delSp modSp mod modNotesTx">
        <pc:chgData name="Clare Stevenson" userId="a7063c9a-49b6-4025-8264-d6fbdc81e9a0" providerId="ADAL" clId="{FA8683A6-2E52-480E-88E5-855672999D33}" dt="2024-07-24T09:19:08.344" v="4639"/>
        <pc:sldMkLst>
          <pc:docMk/>
          <pc:sldMk cId="3695854898" sldId="298"/>
        </pc:sldMkLst>
        <pc:spChg chg="del mod">
          <ac:chgData name="Clare Stevenson" userId="a7063c9a-49b6-4025-8264-d6fbdc81e9a0" providerId="ADAL" clId="{FA8683A6-2E52-480E-88E5-855672999D33}" dt="2024-07-03T09:15:09.032" v="1805" actId="478"/>
          <ac:spMkLst>
            <pc:docMk/>
            <pc:sldMk cId="3695854898" sldId="298"/>
            <ac:spMk id="4" creationId="{51842C8B-A562-B156-9EE8-8A4799F53525}"/>
          </ac:spMkLst>
        </pc:spChg>
        <pc:spChg chg="add mod">
          <ac:chgData name="Clare Stevenson" userId="a7063c9a-49b6-4025-8264-d6fbdc81e9a0" providerId="ADAL" clId="{FA8683A6-2E52-480E-88E5-855672999D33}" dt="2024-07-24T09:19:04.105" v="4636"/>
          <ac:spMkLst>
            <pc:docMk/>
            <pc:sldMk cId="3695854898" sldId="298"/>
            <ac:spMk id="4" creationId="{E8816781-4399-7344-D55C-6367EA78906D}"/>
          </ac:spMkLst>
        </pc:spChg>
        <pc:spChg chg="add del mod">
          <ac:chgData name="Clare Stevenson" userId="a7063c9a-49b6-4025-8264-d6fbdc81e9a0" providerId="ADAL" clId="{FA8683A6-2E52-480E-88E5-855672999D33}" dt="2024-07-17T12:43:41.343" v="2677" actId="478"/>
          <ac:spMkLst>
            <pc:docMk/>
            <pc:sldMk cId="3695854898" sldId="298"/>
            <ac:spMk id="5" creationId="{C3293965-A492-DFAE-F17E-688BCDD38ABE}"/>
          </ac:spMkLst>
        </pc:spChg>
        <pc:spChg chg="add del mod">
          <ac:chgData name="Clare Stevenson" userId="a7063c9a-49b6-4025-8264-d6fbdc81e9a0" providerId="ADAL" clId="{FA8683A6-2E52-480E-88E5-855672999D33}" dt="2024-07-17T12:43:43.912" v="2680" actId="478"/>
          <ac:spMkLst>
            <pc:docMk/>
            <pc:sldMk cId="3695854898" sldId="298"/>
            <ac:spMk id="7" creationId="{4130E154-FCE8-A83D-A610-907283E0BCE6}"/>
          </ac:spMkLst>
        </pc:spChg>
        <pc:spChg chg="add del mod">
          <ac:chgData name="Clare Stevenson" userId="a7063c9a-49b6-4025-8264-d6fbdc81e9a0" providerId="ADAL" clId="{FA8683A6-2E52-480E-88E5-855672999D33}" dt="2024-07-17T12:43:42.317" v="2678" actId="478"/>
          <ac:spMkLst>
            <pc:docMk/>
            <pc:sldMk cId="3695854898" sldId="298"/>
            <ac:spMk id="8" creationId="{B1513B6C-25CF-629A-F0FD-222E32E47B25}"/>
          </ac:spMkLst>
        </pc:spChg>
        <pc:spChg chg="add mod ord">
          <ac:chgData name="Clare Stevenson" userId="a7063c9a-49b6-4025-8264-d6fbdc81e9a0" providerId="ADAL" clId="{FA8683A6-2E52-480E-88E5-855672999D33}" dt="2024-07-24T09:19:08.344" v="4639"/>
          <ac:spMkLst>
            <pc:docMk/>
            <pc:sldMk cId="3695854898" sldId="298"/>
            <ac:spMk id="9" creationId="{FAB65264-B542-BA3F-2477-1776D971EF0F}"/>
          </ac:spMkLst>
        </pc:spChg>
        <pc:spChg chg="add mod ord">
          <ac:chgData name="Clare Stevenson" userId="a7063c9a-49b6-4025-8264-d6fbdc81e9a0" providerId="ADAL" clId="{FA8683A6-2E52-480E-88E5-855672999D33}" dt="2024-07-24T09:19:07.613" v="4638"/>
          <ac:spMkLst>
            <pc:docMk/>
            <pc:sldMk cId="3695854898" sldId="298"/>
            <ac:spMk id="10" creationId="{81968E84-E143-E56B-5166-64D45903A282}"/>
          </ac:spMkLst>
        </pc:spChg>
        <pc:spChg chg="del mod">
          <ac:chgData name="Clare Stevenson" userId="a7063c9a-49b6-4025-8264-d6fbdc81e9a0" providerId="ADAL" clId="{FA8683A6-2E52-480E-88E5-855672999D33}" dt="2024-07-03T09:15:09.627" v="1806" actId="478"/>
          <ac:spMkLst>
            <pc:docMk/>
            <pc:sldMk cId="3695854898" sldId="298"/>
            <ac:spMk id="10" creationId="{855A6A68-6F54-CA97-BDE4-F96A63871F52}"/>
          </ac:spMkLst>
        </pc:spChg>
        <pc:spChg chg="del mod">
          <ac:chgData name="Clare Stevenson" userId="a7063c9a-49b6-4025-8264-d6fbdc81e9a0" providerId="ADAL" clId="{FA8683A6-2E52-480E-88E5-855672999D33}" dt="2024-07-03T09:15:10.276" v="1807" actId="478"/>
          <ac:spMkLst>
            <pc:docMk/>
            <pc:sldMk cId="3695854898" sldId="298"/>
            <ac:spMk id="11" creationId="{7AABEECE-BEC1-371A-583C-FA1DCA21DE19}"/>
          </ac:spMkLst>
        </pc:spChg>
        <pc:picChg chg="add mod ord">
          <ac:chgData name="Clare Stevenson" userId="a7063c9a-49b6-4025-8264-d6fbdc81e9a0" providerId="ADAL" clId="{FA8683A6-2E52-480E-88E5-855672999D33}" dt="2024-07-24T09:19:06.325" v="4637"/>
          <ac:picMkLst>
            <pc:docMk/>
            <pc:sldMk cId="3695854898" sldId="298"/>
            <ac:picMk id="3" creationId="{AE9CF8FD-FA9E-44B3-9C70-D093A3233216}"/>
          </ac:picMkLst>
        </pc:picChg>
        <pc:picChg chg="del">
          <ac:chgData name="Clare Stevenson" userId="a7063c9a-49b6-4025-8264-d6fbdc81e9a0" providerId="ADAL" clId="{FA8683A6-2E52-480E-88E5-855672999D33}" dt="2024-06-27T15:24:08.252" v="540" actId="478"/>
          <ac:picMkLst>
            <pc:docMk/>
            <pc:sldMk cId="3695854898" sldId="298"/>
            <ac:picMk id="5" creationId="{20A79D5B-D39C-EC4D-05C5-A28FD7606593}"/>
          </ac:picMkLst>
        </pc:picChg>
      </pc:sldChg>
      <pc:sldChg chg="addSp delSp modSp add mod modAnim addCm delCm modCm modNotesTx">
        <pc:chgData name="Clare Stevenson" userId="a7063c9a-49b6-4025-8264-d6fbdc81e9a0" providerId="ADAL" clId="{FA8683A6-2E52-480E-88E5-855672999D33}" dt="2024-07-24T09:19:53.171" v="4649"/>
        <pc:sldMkLst>
          <pc:docMk/>
          <pc:sldMk cId="3563053759" sldId="299"/>
        </pc:sldMkLst>
        <pc:spChg chg="add mod">
          <ac:chgData name="Clare Stevenson" userId="a7063c9a-49b6-4025-8264-d6fbdc81e9a0" providerId="ADAL" clId="{FA8683A6-2E52-480E-88E5-855672999D33}" dt="2024-07-24T09:19:51.274" v="4647"/>
          <ac:spMkLst>
            <pc:docMk/>
            <pc:sldMk cId="3563053759" sldId="299"/>
            <ac:spMk id="3" creationId="{B0EBC7A0-5969-BD81-0437-54EB05136003}"/>
          </ac:spMkLst>
        </pc:spChg>
        <pc:spChg chg="mod">
          <ac:chgData name="Clare Stevenson" userId="a7063c9a-49b6-4025-8264-d6fbdc81e9a0" providerId="ADAL" clId="{FA8683A6-2E52-480E-88E5-855672999D33}" dt="2024-07-24T09:19:53.171" v="4649"/>
          <ac:spMkLst>
            <pc:docMk/>
            <pc:sldMk cId="3563053759" sldId="299"/>
            <ac:spMk id="4" creationId="{51842C8B-A562-B156-9EE8-8A4799F53525}"/>
          </ac:spMkLst>
        </pc:spChg>
        <pc:spChg chg="mod">
          <ac:chgData name="Clare Stevenson" userId="a7063c9a-49b6-4025-8264-d6fbdc81e9a0" providerId="ADAL" clId="{FA8683A6-2E52-480E-88E5-855672999D33}" dt="2024-07-24T09:19:50.678" v="4646"/>
          <ac:spMkLst>
            <pc:docMk/>
            <pc:sldMk cId="3563053759" sldId="299"/>
            <ac:spMk id="6" creationId="{D88CAC39-A9B9-5F53-0347-5925DFDFB228}"/>
          </ac:spMkLst>
        </pc:spChg>
        <pc:picChg chg="add del mod">
          <ac:chgData name="Clare Stevenson" userId="a7063c9a-49b6-4025-8264-d6fbdc81e9a0" providerId="ADAL" clId="{FA8683A6-2E52-480E-88E5-855672999D33}" dt="2024-07-01T13:35:38.725" v="987" actId="478"/>
          <ac:picMkLst>
            <pc:docMk/>
            <pc:sldMk cId="3563053759" sldId="299"/>
            <ac:picMk id="5" creationId="{FDE39B21-DC78-6816-D5DB-191F2C7481EE}"/>
          </ac:picMkLst>
        </pc:picChg>
        <pc:picChg chg="add del mod">
          <ac:chgData name="Clare Stevenson" userId="a7063c9a-49b6-4025-8264-d6fbdc81e9a0" providerId="ADAL" clId="{FA8683A6-2E52-480E-88E5-855672999D33}" dt="2024-07-01T13:35:37.217" v="985" actId="478"/>
          <ac:picMkLst>
            <pc:docMk/>
            <pc:sldMk cId="3563053759" sldId="299"/>
            <ac:picMk id="6" creationId="{A683CF2D-A93F-76E6-6E79-A796074ADF9F}"/>
          </ac:picMkLst>
        </pc:picChg>
        <pc:picChg chg="add del mod">
          <ac:chgData name="Clare Stevenson" userId="a7063c9a-49b6-4025-8264-d6fbdc81e9a0" providerId="ADAL" clId="{FA8683A6-2E52-480E-88E5-855672999D33}" dt="2024-07-01T13:35:36.593" v="984" actId="478"/>
          <ac:picMkLst>
            <pc:docMk/>
            <pc:sldMk cId="3563053759" sldId="299"/>
            <ac:picMk id="7" creationId="{23A6EEB7-9BEB-3DF2-42AF-E3472DA19081}"/>
          </ac:picMkLst>
        </pc:picChg>
        <pc:picChg chg="add mod ord">
          <ac:chgData name="Clare Stevenson" userId="a7063c9a-49b6-4025-8264-d6fbdc81e9a0" providerId="ADAL" clId="{FA8683A6-2E52-480E-88E5-855672999D33}" dt="2024-07-24T09:19:51.935" v="4648"/>
          <ac:picMkLst>
            <pc:docMk/>
            <pc:sldMk cId="3563053759" sldId="299"/>
            <ac:picMk id="9" creationId="{607F2743-2F11-4A1A-8FAE-BD6713AAAFB9}"/>
          </ac:picMkLst>
        </pc:picChg>
        <pc:extLst>
          <p:ext xmlns:p="http://schemas.openxmlformats.org/presentationml/2006/main" uri="{D6D511B9-2390-475A-947B-AFAB55BFBCF1}">
            <pc226:cmChg xmlns:pc226="http://schemas.microsoft.com/office/powerpoint/2022/06/main/command" chg="add del mod">
              <pc226:chgData name="Clare Stevenson" userId="a7063c9a-49b6-4025-8264-d6fbdc81e9a0" providerId="ADAL" clId="{FA8683A6-2E52-480E-88E5-855672999D33}" dt="2024-07-17T12:38:04.716" v="2611"/>
              <pc2:cmMkLst xmlns:pc2="http://schemas.microsoft.com/office/powerpoint/2019/9/main/command">
                <pc:docMk/>
                <pc:sldMk cId="3563053759" sldId="299"/>
                <pc2:cmMk id="{91813B61-C877-4D26-AD9F-1B2684A76F54}"/>
              </pc2:cmMkLst>
              <pc226:cmRplyChg chg="add">
                <pc226:chgData name="Clare Stevenson" userId="a7063c9a-49b6-4025-8264-d6fbdc81e9a0" providerId="ADAL" clId="{FA8683A6-2E52-480E-88E5-855672999D33}" dt="2024-07-01T12:43:25.514" v="909"/>
                <pc2:cmRplyMkLst xmlns:pc2="http://schemas.microsoft.com/office/powerpoint/2019/9/main/command">
                  <pc:docMk/>
                  <pc:sldMk cId="3563053759" sldId="299"/>
                  <pc2:cmMk id="{91813B61-C877-4D26-AD9F-1B2684A76F54}"/>
                  <pc2:cmRplyMk id="{632DEAE5-5978-4C59-8CFA-6104EBC6F031}"/>
                </pc2:cmRplyMkLst>
              </pc226:cmRplyChg>
            </pc226:cmChg>
          </p:ext>
        </pc:extLst>
      </pc:sldChg>
      <pc:sldChg chg="addSp delSp modSp add del mod delAnim modAnim modShow addCm modCm modNotesTx">
        <pc:chgData name="Clare Stevenson" userId="a7063c9a-49b6-4025-8264-d6fbdc81e9a0" providerId="ADAL" clId="{FA8683A6-2E52-480E-88E5-855672999D33}" dt="2024-07-18T08:00:56.609" v="2848" actId="2696"/>
        <pc:sldMkLst>
          <pc:docMk/>
          <pc:sldMk cId="1016554931" sldId="300"/>
        </pc:sldMkLst>
        <pc:spChg chg="del">
          <ac:chgData name="Clare Stevenson" userId="a7063c9a-49b6-4025-8264-d6fbdc81e9a0" providerId="ADAL" clId="{FA8683A6-2E52-480E-88E5-855672999D33}" dt="2024-07-03T09:07:01.523" v="1472" actId="478"/>
          <ac:spMkLst>
            <pc:docMk/>
            <pc:sldMk cId="1016554931" sldId="300"/>
            <ac:spMk id="2" creationId="{A5956CB5-658C-FF04-DECE-0B8173C6B9C0}"/>
          </ac:spMkLst>
        </pc:spChg>
        <pc:spChg chg="add del mod">
          <ac:chgData name="Clare Stevenson" userId="a7063c9a-49b6-4025-8264-d6fbdc81e9a0" providerId="ADAL" clId="{FA8683A6-2E52-480E-88E5-855672999D33}" dt="2024-07-03T09:07:03.024" v="1473" actId="478"/>
          <ac:spMkLst>
            <pc:docMk/>
            <pc:sldMk cId="1016554931" sldId="300"/>
            <ac:spMk id="3" creationId="{B2B113CB-7697-80F4-317E-65C438D1FD5B}"/>
          </ac:spMkLst>
        </pc:spChg>
        <pc:spChg chg="mod">
          <ac:chgData name="Clare Stevenson" userId="a7063c9a-49b6-4025-8264-d6fbdc81e9a0" providerId="ADAL" clId="{FA8683A6-2E52-480E-88E5-855672999D33}" dt="2024-07-03T09:07:29.347" v="1484" actId="1076"/>
          <ac:spMkLst>
            <pc:docMk/>
            <pc:sldMk cId="1016554931" sldId="300"/>
            <ac:spMk id="4" creationId="{51842C8B-A562-B156-9EE8-8A4799F53525}"/>
          </ac:spMkLst>
        </pc:spChg>
        <pc:spChg chg="del">
          <ac:chgData name="Clare Stevenson" userId="a7063c9a-49b6-4025-8264-d6fbdc81e9a0" providerId="ADAL" clId="{FA8683A6-2E52-480E-88E5-855672999D33}" dt="2024-07-03T09:07:04.274" v="1474" actId="478"/>
          <ac:spMkLst>
            <pc:docMk/>
            <pc:sldMk cId="1016554931" sldId="300"/>
            <ac:spMk id="6" creationId="{E211F42E-D159-301A-F137-CDE3A6D12D75}"/>
          </ac:spMkLst>
        </pc:spChg>
        <pc:spChg chg="mod">
          <ac:chgData name="Clare Stevenson" userId="a7063c9a-49b6-4025-8264-d6fbdc81e9a0" providerId="ADAL" clId="{FA8683A6-2E52-480E-88E5-855672999D33}" dt="2024-07-03T09:07:32.275" v="1485" actId="14100"/>
          <ac:spMkLst>
            <pc:docMk/>
            <pc:sldMk cId="1016554931" sldId="300"/>
            <ac:spMk id="10" creationId="{855A6A68-6F54-CA97-BDE4-F96A63871F52}"/>
          </ac:spMkLst>
        </pc:spChg>
        <pc:picChg chg="mod">
          <ac:chgData name="Clare Stevenson" userId="a7063c9a-49b6-4025-8264-d6fbdc81e9a0" providerId="ADAL" clId="{FA8683A6-2E52-480E-88E5-855672999D33}" dt="2024-07-03T09:07:33.790" v="1486" actId="1076"/>
          <ac:picMkLst>
            <pc:docMk/>
            <pc:sldMk cId="1016554931" sldId="300"/>
            <ac:picMk id="5" creationId="{0A992F7C-613A-6EB0-7394-FE79E7AFB6EB}"/>
          </ac:picMkLst>
        </pc:picChg>
        <pc:picChg chg="add mod">
          <ac:chgData name="Clare Stevenson" userId="a7063c9a-49b6-4025-8264-d6fbdc81e9a0" providerId="ADAL" clId="{FA8683A6-2E52-480E-88E5-855672999D33}" dt="2024-07-03T09:07:14.172" v="1479" actId="1076"/>
          <ac:picMkLst>
            <pc:docMk/>
            <pc:sldMk cId="1016554931" sldId="300"/>
            <ac:picMk id="7" creationId="{880D26D8-147B-EAFD-8E56-DB93D3E209C7}"/>
          </ac:picMkLst>
        </pc:picChg>
        <pc:picChg chg="add mod">
          <ac:chgData name="Clare Stevenson" userId="a7063c9a-49b6-4025-8264-d6fbdc81e9a0" providerId="ADAL" clId="{FA8683A6-2E52-480E-88E5-855672999D33}" dt="2024-07-03T09:07:16.370" v="1480" actId="14100"/>
          <ac:picMkLst>
            <pc:docMk/>
            <pc:sldMk cId="1016554931" sldId="300"/>
            <ac:picMk id="9" creationId="{B5CF256F-ED54-1DA3-6790-02F724BFC693}"/>
          </ac:picMkLst>
        </pc:picChg>
        <pc:picChg chg="add del">
          <ac:chgData name="Clare Stevenson" userId="a7063c9a-49b6-4025-8264-d6fbdc81e9a0" providerId="ADAL" clId="{FA8683A6-2E52-480E-88E5-855672999D33}" dt="2024-07-01T10:33:05.424" v="893" actId="478"/>
          <ac:picMkLst>
            <pc:docMk/>
            <pc:sldMk cId="1016554931" sldId="300"/>
            <ac:picMk id="9" creationId="{D7C66B72-EBC0-8038-FE59-4294FE5272CE}"/>
          </ac:picMkLst>
        </pc:picChg>
        <pc:picChg chg="add mod">
          <ac:chgData name="Clare Stevenson" userId="a7063c9a-49b6-4025-8264-d6fbdc81e9a0" providerId="ADAL" clId="{FA8683A6-2E52-480E-88E5-855672999D33}" dt="2024-07-03T09:07:10.325" v="1477" actId="1076"/>
          <ac:picMkLst>
            <pc:docMk/>
            <pc:sldMk cId="1016554931" sldId="300"/>
            <ac:picMk id="14" creationId="{2AFDE4D5-E331-1E27-6CC4-2DEDA99B0001}"/>
          </ac:picMkLst>
        </pc:picChg>
        <pc:picChg chg="add mod">
          <ac:chgData name="Clare Stevenson" userId="a7063c9a-49b6-4025-8264-d6fbdc81e9a0" providerId="ADAL" clId="{FA8683A6-2E52-480E-88E5-855672999D33}" dt="2024-07-03T09:07:41.746" v="1489" actId="1076"/>
          <ac:picMkLst>
            <pc:docMk/>
            <pc:sldMk cId="1016554931" sldId="300"/>
            <ac:picMk id="15" creationId="{E4FA4D66-F9C6-749F-FBF9-75FA6F27A946}"/>
          </ac:picMkLst>
        </pc:picChg>
        <pc:picChg chg="add mod">
          <ac:chgData name="Clare Stevenson" userId="a7063c9a-49b6-4025-8264-d6fbdc81e9a0" providerId="ADAL" clId="{FA8683A6-2E52-480E-88E5-855672999D33}" dt="2024-07-03T09:07:20.485" v="1482" actId="1076"/>
          <ac:picMkLst>
            <pc:docMk/>
            <pc:sldMk cId="1016554931" sldId="300"/>
            <ac:picMk id="16" creationId="{11CFA09B-626E-7518-AC04-2A2E5862DB9C}"/>
          </ac:picMkLst>
        </pc:picChg>
        <pc:extLst>
          <p:ext xmlns:p="http://schemas.openxmlformats.org/presentationml/2006/main" uri="{D6D511B9-2390-475A-947B-AFAB55BFBCF1}">
            <pc226:cmChg xmlns:pc226="http://schemas.microsoft.com/office/powerpoint/2022/06/main/command" chg="add">
              <pc226:chgData name="Clare Stevenson" userId="a7063c9a-49b6-4025-8264-d6fbdc81e9a0" providerId="ADAL" clId="{FA8683A6-2E52-480E-88E5-855672999D33}" dt="2024-07-01T12:40:28.105" v="905"/>
              <pc2:cmMkLst xmlns:pc2="http://schemas.microsoft.com/office/powerpoint/2019/9/main/command">
                <pc:docMk/>
                <pc:sldMk cId="1016554931" sldId="300"/>
                <pc2:cmMk id="{1849D112-863D-48B5-BCC7-A286566E25B4}"/>
              </pc2:cmMkLst>
            </pc226:cmChg>
            <pc226:cmChg xmlns:pc226="http://schemas.microsoft.com/office/powerpoint/2022/06/main/command" chg="mod modRxn">
              <pc226:chgData name="Clare Stevenson" userId="a7063c9a-49b6-4025-8264-d6fbdc81e9a0" providerId="ADAL" clId="{FA8683A6-2E52-480E-88E5-855672999D33}" dt="2024-07-03T09:01:11.450" v="1455"/>
              <pc2:cmMkLst xmlns:pc2="http://schemas.microsoft.com/office/powerpoint/2019/9/main/command">
                <pc:docMk/>
                <pc:sldMk cId="1016554931" sldId="300"/>
                <pc2:cmMk id="{DF2662A4-8630-4363-A51C-EE432C51454B}"/>
              </pc2:cmMkLst>
              <pc226:cmRplyChg chg="add">
                <pc226:chgData name="Clare Stevenson" userId="a7063c9a-49b6-4025-8264-d6fbdc81e9a0" providerId="ADAL" clId="{FA8683A6-2E52-480E-88E5-855672999D33}" dt="2024-07-02T13:56:53.698" v="1427"/>
                <pc2:cmRplyMkLst xmlns:pc2="http://schemas.microsoft.com/office/powerpoint/2019/9/main/command">
                  <pc:docMk/>
                  <pc:sldMk cId="1016554931" sldId="300"/>
                  <pc2:cmMk id="{DF2662A4-8630-4363-A51C-EE432C51454B}"/>
                  <pc2:cmRplyMk id="{AADF830C-9A26-4824-8C5A-E66AF5AF3823}"/>
                </pc2:cmRplyMkLst>
              </pc226:cmRplyChg>
              <pc226:cmRplyChg chg="mod modRxn">
                <pc226:chgData name="Clare Stevenson" userId="a7063c9a-49b6-4025-8264-d6fbdc81e9a0" providerId="ADAL" clId="{FA8683A6-2E52-480E-88E5-855672999D33}" dt="2024-07-03T09:01:11.450" v="1455"/>
                <pc2:cmRplyMkLst xmlns:pc2="http://schemas.microsoft.com/office/powerpoint/2019/9/main/command">
                  <pc:docMk/>
                  <pc:sldMk cId="1016554931" sldId="300"/>
                  <pc2:cmMk id="{DF2662A4-8630-4363-A51C-EE432C51454B}"/>
                  <pc2:cmRplyMk id="{A727D018-E6D5-4D0C-B858-8C943F4C7BA6}"/>
                </pc2:cmRplyMkLst>
              </pc226:cmRplyChg>
            </pc226:cmChg>
            <pc226:cmChg xmlns:pc226="http://schemas.microsoft.com/office/powerpoint/2022/06/main/command" chg="add">
              <pc226:chgData name="Clare Stevenson" userId="a7063c9a-49b6-4025-8264-d6fbdc81e9a0" providerId="ADAL" clId="{FA8683A6-2E52-480E-88E5-855672999D33}" dt="2024-07-01T12:40:43.122" v="906"/>
              <pc2:cmMkLst xmlns:pc2="http://schemas.microsoft.com/office/powerpoint/2019/9/main/command">
                <pc:docMk/>
                <pc:sldMk cId="1016554931" sldId="300"/>
                <pc2:cmMk id="{7A60D6E9-AE07-40E5-B0DF-54BF3F7B8125}"/>
              </pc2:cmMkLst>
            </pc226:cmChg>
          </p:ext>
        </pc:extLst>
      </pc:sldChg>
      <pc:sldChg chg="delSp modSp add del mod delAnim modShow modCm modNotesTx">
        <pc:chgData name="Clare Stevenson" userId="a7063c9a-49b6-4025-8264-d6fbdc81e9a0" providerId="ADAL" clId="{FA8683A6-2E52-480E-88E5-855672999D33}" dt="2024-07-17T12:36:50.599" v="2603" actId="2696"/>
        <pc:sldMkLst>
          <pc:docMk/>
          <pc:sldMk cId="2080780622" sldId="301"/>
        </pc:sldMkLst>
        <pc:spChg chg="del">
          <ac:chgData name="Clare Stevenson" userId="a7063c9a-49b6-4025-8264-d6fbdc81e9a0" providerId="ADAL" clId="{FA8683A6-2E52-480E-88E5-855672999D33}" dt="2024-07-01T13:34:56.648" v="971" actId="478"/>
          <ac:spMkLst>
            <pc:docMk/>
            <pc:sldMk cId="2080780622" sldId="301"/>
            <ac:spMk id="2" creationId="{A5956CB5-658C-FF04-DECE-0B8173C6B9C0}"/>
          </ac:spMkLst>
        </pc:spChg>
        <pc:spChg chg="del">
          <ac:chgData name="Clare Stevenson" userId="a7063c9a-49b6-4025-8264-d6fbdc81e9a0" providerId="ADAL" clId="{FA8683A6-2E52-480E-88E5-855672999D33}" dt="2024-07-01T13:34:58.700" v="972" actId="478"/>
          <ac:spMkLst>
            <pc:docMk/>
            <pc:sldMk cId="2080780622" sldId="301"/>
            <ac:spMk id="3" creationId="{B0EBC7A0-5969-BD81-0437-54EB05136003}"/>
          </ac:spMkLst>
        </pc:spChg>
        <pc:spChg chg="del">
          <ac:chgData name="Clare Stevenson" userId="a7063c9a-49b6-4025-8264-d6fbdc81e9a0" providerId="ADAL" clId="{FA8683A6-2E52-480E-88E5-855672999D33}" dt="2024-07-01T13:34:55.226" v="970" actId="478"/>
          <ac:spMkLst>
            <pc:docMk/>
            <pc:sldMk cId="2080780622" sldId="301"/>
            <ac:spMk id="10" creationId="{855A6A68-6F54-CA97-BDE4-F96A63871F52}"/>
          </ac:spMkLst>
        </pc:spChg>
        <pc:spChg chg="del">
          <ac:chgData name="Clare Stevenson" userId="a7063c9a-49b6-4025-8264-d6fbdc81e9a0" providerId="ADAL" clId="{FA8683A6-2E52-480E-88E5-855672999D33}" dt="2024-07-01T13:35:01.628" v="975" actId="478"/>
          <ac:spMkLst>
            <pc:docMk/>
            <pc:sldMk cId="2080780622" sldId="301"/>
            <ac:spMk id="11" creationId="{7AABEECE-BEC1-371A-583C-FA1DCA21DE19}"/>
          </ac:spMkLst>
        </pc:spChg>
        <pc:spChg chg="del">
          <ac:chgData name="Clare Stevenson" userId="a7063c9a-49b6-4025-8264-d6fbdc81e9a0" providerId="ADAL" clId="{FA8683A6-2E52-480E-88E5-855672999D33}" dt="2024-07-01T13:34:59.756" v="973" actId="478"/>
          <ac:spMkLst>
            <pc:docMk/>
            <pc:sldMk cId="2080780622" sldId="301"/>
            <ac:spMk id="12" creationId="{2EE59865-14BF-2925-C808-B4EA088F0066}"/>
          </ac:spMkLst>
        </pc:spChg>
        <pc:picChg chg="mod">
          <ac:chgData name="Clare Stevenson" userId="a7063c9a-49b6-4025-8264-d6fbdc81e9a0" providerId="ADAL" clId="{FA8683A6-2E52-480E-88E5-855672999D33}" dt="2024-07-01T13:35:16.083" v="982" actId="1076"/>
          <ac:picMkLst>
            <pc:docMk/>
            <pc:sldMk cId="2080780622" sldId="301"/>
            <ac:picMk id="5" creationId="{FDE39B21-DC78-6816-D5DB-191F2C7481EE}"/>
          </ac:picMkLst>
        </pc:picChg>
        <pc:picChg chg="mod">
          <ac:chgData name="Clare Stevenson" userId="a7063c9a-49b6-4025-8264-d6fbdc81e9a0" providerId="ADAL" clId="{FA8683A6-2E52-480E-88E5-855672999D33}" dt="2024-07-01T13:35:18.061" v="983" actId="1076"/>
          <ac:picMkLst>
            <pc:docMk/>
            <pc:sldMk cId="2080780622" sldId="301"/>
            <ac:picMk id="6" creationId="{A683CF2D-A93F-76E6-6E79-A796074ADF9F}"/>
          </ac:picMkLst>
        </pc:picChg>
        <pc:picChg chg="mod">
          <ac:chgData name="Clare Stevenson" userId="a7063c9a-49b6-4025-8264-d6fbdc81e9a0" providerId="ADAL" clId="{FA8683A6-2E52-480E-88E5-855672999D33}" dt="2024-07-01T13:35:15.069" v="981" actId="1076"/>
          <ac:picMkLst>
            <pc:docMk/>
            <pc:sldMk cId="2080780622" sldId="301"/>
            <ac:picMk id="7" creationId="{23A6EEB7-9BEB-3DF2-42AF-E3472DA19081}"/>
          </ac:picMkLst>
        </pc:picChg>
        <pc:extLst>
          <p:ext xmlns:p="http://schemas.openxmlformats.org/presentationml/2006/main" uri="{D6D511B9-2390-475A-947B-AFAB55BFBCF1}">
            <pc226:cmChg xmlns:pc226="http://schemas.microsoft.com/office/powerpoint/2022/06/main/command" chg="mod modRxn">
              <pc226:chgData name="Clare Stevenson" userId="a7063c9a-49b6-4025-8264-d6fbdc81e9a0" providerId="ADAL" clId="{FA8683A6-2E52-480E-88E5-855672999D33}" dt="2024-07-02T13:52:17.559" v="1425"/>
              <pc2:cmMkLst xmlns:pc2="http://schemas.microsoft.com/office/powerpoint/2019/9/main/command">
                <pc:docMk/>
                <pc:sldMk cId="2080780622" sldId="301"/>
                <pc2:cmMk id="{919CBA61-3DC7-430F-9EF7-E037158CE79C}"/>
              </pc2:cmMkLst>
            </pc226:cmChg>
          </p:ext>
        </pc:extLst>
      </pc:sldChg>
      <pc:sldChg chg="addSp delSp modSp add mod ord modNotesTx">
        <pc:chgData name="Clare Stevenson" userId="a7063c9a-49b6-4025-8264-d6fbdc81e9a0" providerId="ADAL" clId="{FA8683A6-2E52-480E-88E5-855672999D33}" dt="2024-07-24T09:20:06.194" v="4655"/>
        <pc:sldMkLst>
          <pc:docMk/>
          <pc:sldMk cId="2673928037" sldId="302"/>
        </pc:sldMkLst>
        <pc:spChg chg="mod">
          <ac:chgData name="Clare Stevenson" userId="a7063c9a-49b6-4025-8264-d6fbdc81e9a0" providerId="ADAL" clId="{FA8683A6-2E52-480E-88E5-855672999D33}" dt="2024-07-24T09:20:05.128" v="4654"/>
          <ac:spMkLst>
            <pc:docMk/>
            <pc:sldMk cId="2673928037" sldId="302"/>
            <ac:spMk id="3" creationId="{B2B113CB-7697-80F4-317E-65C438D1FD5B}"/>
          </ac:spMkLst>
        </pc:spChg>
        <pc:spChg chg="del mod">
          <ac:chgData name="Clare Stevenson" userId="a7063c9a-49b6-4025-8264-d6fbdc81e9a0" providerId="ADAL" clId="{FA8683A6-2E52-480E-88E5-855672999D33}" dt="2024-07-17T12:48:34.620" v="2743" actId="478"/>
          <ac:spMkLst>
            <pc:docMk/>
            <pc:sldMk cId="2673928037" sldId="302"/>
            <ac:spMk id="4" creationId="{51842C8B-A562-B156-9EE8-8A4799F53525}"/>
          </ac:spMkLst>
        </pc:spChg>
        <pc:spChg chg="add mod">
          <ac:chgData name="Clare Stevenson" userId="a7063c9a-49b6-4025-8264-d6fbdc81e9a0" providerId="ADAL" clId="{FA8683A6-2E52-480E-88E5-855672999D33}" dt="2024-07-24T09:20:03.585" v="4653"/>
          <ac:spMkLst>
            <pc:docMk/>
            <pc:sldMk cId="2673928037" sldId="302"/>
            <ac:spMk id="5" creationId="{53DB5BAB-7542-DD11-6DD3-FBE54C6BC488}"/>
          </ac:spMkLst>
        </pc:spChg>
        <pc:spChg chg="add mod">
          <ac:chgData name="Clare Stevenson" userId="a7063c9a-49b6-4025-8264-d6fbdc81e9a0" providerId="ADAL" clId="{FA8683A6-2E52-480E-88E5-855672999D33}" dt="2024-07-24T09:20:02.888" v="4652"/>
          <ac:spMkLst>
            <pc:docMk/>
            <pc:sldMk cId="2673928037" sldId="302"/>
            <ac:spMk id="7" creationId="{5524856E-163B-5399-9ED6-55D8D431640F}"/>
          </ac:spMkLst>
        </pc:spChg>
        <pc:spChg chg="add mod">
          <ac:chgData name="Clare Stevenson" userId="a7063c9a-49b6-4025-8264-d6fbdc81e9a0" providerId="ADAL" clId="{FA8683A6-2E52-480E-88E5-855672999D33}" dt="2024-07-24T09:20:02.200" v="4651"/>
          <ac:spMkLst>
            <pc:docMk/>
            <pc:sldMk cId="2673928037" sldId="302"/>
            <ac:spMk id="8" creationId="{9AC7FBEF-1F5C-EB4C-4BD4-714493C9DF34}"/>
          </ac:spMkLst>
        </pc:spChg>
        <pc:spChg chg="del mod">
          <ac:chgData name="Clare Stevenson" userId="a7063c9a-49b6-4025-8264-d6fbdc81e9a0" providerId="ADAL" clId="{FA8683A6-2E52-480E-88E5-855672999D33}" dt="2024-07-17T12:48:32.035" v="2742" actId="478"/>
          <ac:spMkLst>
            <pc:docMk/>
            <pc:sldMk cId="2673928037" sldId="302"/>
            <ac:spMk id="10" creationId="{855A6A68-6F54-CA97-BDE4-F96A63871F52}"/>
          </ac:spMkLst>
        </pc:spChg>
        <pc:spChg chg="mod">
          <ac:chgData name="Clare Stevenson" userId="a7063c9a-49b6-4025-8264-d6fbdc81e9a0" providerId="ADAL" clId="{FA8683A6-2E52-480E-88E5-855672999D33}" dt="2024-07-24T09:20:01.654" v="4650"/>
          <ac:spMkLst>
            <pc:docMk/>
            <pc:sldMk cId="2673928037" sldId="302"/>
            <ac:spMk id="10" creationId="{FB72846E-511C-32A6-25D5-10DFD5DC313C}"/>
          </ac:spMkLst>
        </pc:spChg>
        <pc:spChg chg="del mod">
          <ac:chgData name="Clare Stevenson" userId="a7063c9a-49b6-4025-8264-d6fbdc81e9a0" providerId="ADAL" clId="{FA8683A6-2E52-480E-88E5-855672999D33}" dt="2024-07-17T12:48:31.501" v="2741" actId="478"/>
          <ac:spMkLst>
            <pc:docMk/>
            <pc:sldMk cId="2673928037" sldId="302"/>
            <ac:spMk id="11" creationId="{7AABEECE-BEC1-371A-583C-FA1DCA21DE19}"/>
          </ac:spMkLst>
        </pc:spChg>
        <pc:picChg chg="del mod">
          <ac:chgData name="Clare Stevenson" userId="a7063c9a-49b6-4025-8264-d6fbdc81e9a0" providerId="ADAL" clId="{FA8683A6-2E52-480E-88E5-855672999D33}" dt="2024-07-03T09:05:21.639" v="1456" actId="478"/>
          <ac:picMkLst>
            <pc:docMk/>
            <pc:sldMk cId="2673928037" sldId="302"/>
            <ac:picMk id="5" creationId="{0A992F7C-613A-6EB0-7394-FE79E7AFB6EB}"/>
          </ac:picMkLst>
        </pc:picChg>
        <pc:picChg chg="del">
          <ac:chgData name="Clare Stevenson" userId="a7063c9a-49b6-4025-8264-d6fbdc81e9a0" providerId="ADAL" clId="{FA8683A6-2E52-480E-88E5-855672999D33}" dt="2024-07-03T08:08:06.714" v="1441" actId="478"/>
          <ac:picMkLst>
            <pc:docMk/>
            <pc:sldMk cId="2673928037" sldId="302"/>
            <ac:picMk id="7" creationId="{880D26D8-147B-EAFD-8E56-DB93D3E209C7}"/>
          </ac:picMkLst>
        </pc:picChg>
        <pc:picChg chg="add mod ord">
          <ac:chgData name="Clare Stevenson" userId="a7063c9a-49b6-4025-8264-d6fbdc81e9a0" providerId="ADAL" clId="{FA8683A6-2E52-480E-88E5-855672999D33}" dt="2024-07-24T09:20:06.194" v="4655"/>
          <ac:picMkLst>
            <pc:docMk/>
            <pc:sldMk cId="2673928037" sldId="302"/>
            <ac:picMk id="9" creationId="{5F8C63D8-CED5-7076-1608-F853177319E2}"/>
          </ac:picMkLst>
        </pc:picChg>
        <pc:picChg chg="del">
          <ac:chgData name="Clare Stevenson" userId="a7063c9a-49b6-4025-8264-d6fbdc81e9a0" providerId="ADAL" clId="{FA8683A6-2E52-480E-88E5-855672999D33}" dt="2024-07-03T08:08:07.290" v="1442" actId="478"/>
          <ac:picMkLst>
            <pc:docMk/>
            <pc:sldMk cId="2673928037" sldId="302"/>
            <ac:picMk id="14" creationId="{2AFDE4D5-E331-1E27-6CC4-2DEDA99B0001}"/>
          </ac:picMkLst>
        </pc:picChg>
        <pc:picChg chg="del">
          <ac:chgData name="Clare Stevenson" userId="a7063c9a-49b6-4025-8264-d6fbdc81e9a0" providerId="ADAL" clId="{FA8683A6-2E52-480E-88E5-855672999D33}" dt="2024-07-03T08:08:07.779" v="1443" actId="478"/>
          <ac:picMkLst>
            <pc:docMk/>
            <pc:sldMk cId="2673928037" sldId="302"/>
            <ac:picMk id="16" creationId="{11CFA09B-626E-7518-AC04-2A2E5862DB9C}"/>
          </ac:picMkLst>
        </pc:picChg>
      </pc:sldChg>
    </pc:docChg>
  </pc:docChgLst>
  <pc:docChgLst>
    <pc:chgData name="Rebecca Taylor" userId="S::rebeccataylor@redcross.org.uk::ebf3a294-348e-4790-8c72-69a089f8e2c7" providerId="AD" clId="Web-{D3762D22-3385-3076-1F71-C97022302746}"/>
    <pc:docChg chg="modSld">
      <pc:chgData name="Rebecca Taylor" userId="S::rebeccataylor@redcross.org.uk::ebf3a294-348e-4790-8c72-69a089f8e2c7" providerId="AD" clId="Web-{D3762D22-3385-3076-1F71-C97022302746}" dt="2024-07-03T08:57:18.103" v="0" actId="1076"/>
      <pc:docMkLst>
        <pc:docMk/>
      </pc:docMkLst>
      <pc:sldChg chg="modSp">
        <pc:chgData name="Rebecca Taylor" userId="S::rebeccataylor@redcross.org.uk::ebf3a294-348e-4790-8c72-69a089f8e2c7" providerId="AD" clId="Web-{D3762D22-3385-3076-1F71-C97022302746}" dt="2024-07-03T08:57:18.103" v="0" actId="1076"/>
        <pc:sldMkLst>
          <pc:docMk/>
          <pc:sldMk cId="1016554931" sldId="300"/>
        </pc:sldMkLst>
        <pc:picChg chg="mod">
          <ac:chgData name="Rebecca Taylor" userId="S::rebeccataylor@redcross.org.uk::ebf3a294-348e-4790-8c72-69a089f8e2c7" providerId="AD" clId="Web-{D3762D22-3385-3076-1F71-C97022302746}" dt="2024-07-03T08:57:18.103" v="0" actId="1076"/>
          <ac:picMkLst>
            <pc:docMk/>
            <pc:sldMk cId="1016554931" sldId="300"/>
            <ac:picMk id="15" creationId="{E4FA4D66-F9C6-749F-FBF9-75FA6F27A946}"/>
          </ac:picMkLst>
        </pc:picChg>
      </pc:sldChg>
    </pc:docChg>
  </pc:docChgLst>
  <pc:docChgLst>
    <pc:chgData name="Kendra Turner" userId="S::kendraturner@redcross.org.uk::855cc992-cfd6-4386-a930-2da26a334988" providerId="AD" clId="Web-{F1E871F4-D4B0-47F1-A759-2AAB26EB792A}"/>
    <pc:docChg chg="">
      <pc:chgData name="Kendra Turner" userId="S::kendraturner@redcross.org.uk::855cc992-cfd6-4386-a930-2da26a334988" providerId="AD" clId="Web-{F1E871F4-D4B0-47F1-A759-2AAB26EB792A}" dt="2023-12-01T08:29:14.262" v="0"/>
      <pc:docMkLst>
        <pc:docMk/>
      </pc:docMkLst>
      <pc:sldChg chg="addCm">
        <pc:chgData name="Kendra Turner" userId="S::kendraturner@redcross.org.uk::855cc992-cfd6-4386-a930-2da26a334988" providerId="AD" clId="Web-{F1E871F4-D4B0-47F1-A759-2AAB26EB792A}" dt="2023-12-01T08:29:14.262" v="0"/>
        <pc:sldMkLst>
          <pc:docMk/>
          <pc:sldMk cId="2757647916" sldId="286"/>
        </pc:sldMkLst>
        <pc:extLst>
          <p:ext xmlns:p="http://schemas.openxmlformats.org/presentationml/2006/main" uri="{D6D511B9-2390-475A-947B-AFAB55BFBCF1}">
            <pc226:cmChg xmlns:pc226="http://schemas.microsoft.com/office/powerpoint/2022/06/main/command" chg="add">
              <pc226:chgData name="Kendra Turner" userId="S::kendraturner@redcross.org.uk::855cc992-cfd6-4386-a930-2da26a334988" providerId="AD" clId="Web-{F1E871F4-D4B0-47F1-A759-2AAB26EB792A}" dt="2023-12-01T08:29:14.262" v="0"/>
              <pc2:cmMkLst xmlns:pc2="http://schemas.microsoft.com/office/powerpoint/2019/9/main/command">
                <pc:docMk/>
                <pc:sldMk cId="2757647916" sldId="286"/>
                <pc2:cmMk id="{DC9A6A53-5B5B-4DCC-B633-E31788FF98F6}"/>
              </pc2:cmMkLst>
            </pc226:cmChg>
          </p:ext>
        </pc:extLst>
      </pc:sldChg>
    </pc:docChg>
  </pc:docChgLst>
  <pc:docChgLst>
    <pc:chgData name="Clare Stevenson" userId="S::clarestevenson@redcross.org.uk::a7063c9a-49b6-4025-8264-d6fbdc81e9a0" providerId="AD" clId="Web-{F62546F6-0CA8-CE8B-D58E-5C80B570542B}"/>
    <pc:docChg chg="modSld sldOrd">
      <pc:chgData name="Clare Stevenson" userId="S::clarestevenson@redcross.org.uk::a7063c9a-49b6-4025-8264-d6fbdc81e9a0" providerId="AD" clId="Web-{F62546F6-0CA8-CE8B-D58E-5C80B570542B}" dt="2024-06-28T15:23:20.810" v="35"/>
      <pc:docMkLst>
        <pc:docMk/>
      </pc:docMkLst>
      <pc:sldChg chg="ord">
        <pc:chgData name="Clare Stevenson" userId="S::clarestevenson@redcross.org.uk::a7063c9a-49b6-4025-8264-d6fbdc81e9a0" providerId="AD" clId="Web-{F62546F6-0CA8-CE8B-D58E-5C80B570542B}" dt="2024-06-28T15:05:15.347" v="0"/>
        <pc:sldMkLst>
          <pc:docMk/>
          <pc:sldMk cId="1229236460" sldId="260"/>
        </pc:sldMkLst>
      </pc:sldChg>
      <pc:sldChg chg="modSp">
        <pc:chgData name="Clare Stevenson" userId="S::clarestevenson@redcross.org.uk::a7063c9a-49b6-4025-8264-d6fbdc81e9a0" providerId="AD" clId="Web-{F62546F6-0CA8-CE8B-D58E-5C80B570542B}" dt="2024-06-28T15:14:57.713" v="25" actId="20577"/>
        <pc:sldMkLst>
          <pc:docMk/>
          <pc:sldMk cId="1853603635" sldId="278"/>
        </pc:sldMkLst>
        <pc:spChg chg="mod">
          <ac:chgData name="Clare Stevenson" userId="S::clarestevenson@redcross.org.uk::a7063c9a-49b6-4025-8264-d6fbdc81e9a0" providerId="AD" clId="Web-{F62546F6-0CA8-CE8B-D58E-5C80B570542B}" dt="2024-06-28T15:14:32.431" v="1" actId="20577"/>
          <ac:spMkLst>
            <pc:docMk/>
            <pc:sldMk cId="1853603635" sldId="278"/>
            <ac:spMk id="2" creationId="{B21770AC-0468-D1F0-BD8F-3D6C24DDBE81}"/>
          </ac:spMkLst>
        </pc:spChg>
        <pc:spChg chg="mod">
          <ac:chgData name="Clare Stevenson" userId="S::clarestevenson@redcross.org.uk::a7063c9a-49b6-4025-8264-d6fbdc81e9a0" providerId="AD" clId="Web-{F62546F6-0CA8-CE8B-D58E-5C80B570542B}" dt="2024-06-28T15:14:57.713" v="25" actId="20577"/>
          <ac:spMkLst>
            <pc:docMk/>
            <pc:sldMk cId="1853603635" sldId="278"/>
            <ac:spMk id="8" creationId="{2FC8555D-4415-0897-535B-AB75D7D1432F}"/>
          </ac:spMkLst>
        </pc:spChg>
      </pc:sldChg>
      <pc:sldChg chg="modNotes">
        <pc:chgData name="Clare Stevenson" userId="S::clarestevenson@redcross.org.uk::a7063c9a-49b6-4025-8264-d6fbdc81e9a0" providerId="AD" clId="Web-{F62546F6-0CA8-CE8B-D58E-5C80B570542B}" dt="2024-06-28T15:21:34.040" v="30"/>
        <pc:sldMkLst>
          <pc:docMk/>
          <pc:sldMk cId="624619916" sldId="297"/>
        </pc:sldMkLst>
      </pc:sldChg>
      <pc:sldChg chg="modNotes">
        <pc:chgData name="Clare Stevenson" userId="S::clarestevenson@redcross.org.uk::a7063c9a-49b6-4025-8264-d6fbdc81e9a0" providerId="AD" clId="Web-{F62546F6-0CA8-CE8B-D58E-5C80B570542B}" dt="2024-06-28T15:23:20.810" v="35"/>
        <pc:sldMkLst>
          <pc:docMk/>
          <pc:sldMk cId="3563053759" sldId="299"/>
        </pc:sldMkLst>
      </pc:sldChg>
    </pc:docChg>
  </pc:docChgLst>
  <pc:docChgLst>
    <pc:chgData name="Clare Stevenson" userId="a7063c9a-49b6-4025-8264-d6fbdc81e9a0" providerId="ADAL" clId="{29B74173-FDA2-4CD6-9E5E-B89853B3CA39}"/>
    <pc:docChg chg="delSld modSld modSection">
      <pc:chgData name="Clare Stevenson" userId="a7063c9a-49b6-4025-8264-d6fbdc81e9a0" providerId="ADAL" clId="{29B74173-FDA2-4CD6-9E5E-B89853B3CA39}" dt="2024-01-25T13:35:16.713" v="187" actId="2696"/>
      <pc:docMkLst>
        <pc:docMk/>
      </pc:docMkLst>
      <pc:sldChg chg="modSp mod">
        <pc:chgData name="Clare Stevenson" userId="a7063c9a-49b6-4025-8264-d6fbdc81e9a0" providerId="ADAL" clId="{29B74173-FDA2-4CD6-9E5E-B89853B3CA39}" dt="2024-01-25T11:37:05.774" v="1"/>
        <pc:sldMkLst>
          <pc:docMk/>
          <pc:sldMk cId="4089802132" sldId="258"/>
        </pc:sldMkLst>
        <pc:spChg chg="mod">
          <ac:chgData name="Clare Stevenson" userId="a7063c9a-49b6-4025-8264-d6fbdc81e9a0" providerId="ADAL" clId="{29B74173-FDA2-4CD6-9E5E-B89853B3CA39}" dt="2024-01-25T11:37:05.395" v="0"/>
          <ac:spMkLst>
            <pc:docMk/>
            <pc:sldMk cId="4089802132" sldId="258"/>
            <ac:spMk id="2" creationId="{FF71B6E6-AF25-F6C0-9375-EA97351127AA}"/>
          </ac:spMkLst>
        </pc:spChg>
        <pc:picChg chg="mod">
          <ac:chgData name="Clare Stevenson" userId="a7063c9a-49b6-4025-8264-d6fbdc81e9a0" providerId="ADAL" clId="{29B74173-FDA2-4CD6-9E5E-B89853B3CA39}" dt="2024-01-25T11:37:05.774" v="1"/>
          <ac:picMkLst>
            <pc:docMk/>
            <pc:sldMk cId="4089802132" sldId="258"/>
            <ac:picMk id="11268" creationId="{089EFFEA-2A01-51E5-75B9-7705272E0F25}"/>
          </ac:picMkLst>
        </pc:picChg>
      </pc:sldChg>
      <pc:sldChg chg="modSp mod">
        <pc:chgData name="Clare Stevenson" userId="a7063c9a-49b6-4025-8264-d6fbdc81e9a0" providerId="ADAL" clId="{29B74173-FDA2-4CD6-9E5E-B89853B3CA39}" dt="2024-01-25T11:37:11.217" v="6"/>
        <pc:sldMkLst>
          <pc:docMk/>
          <pc:sldMk cId="22780398" sldId="259"/>
        </pc:sldMkLst>
        <pc:spChg chg="mod">
          <ac:chgData name="Clare Stevenson" userId="a7063c9a-49b6-4025-8264-d6fbdc81e9a0" providerId="ADAL" clId="{29B74173-FDA2-4CD6-9E5E-B89853B3CA39}" dt="2024-01-25T11:37:11.217" v="6"/>
          <ac:spMkLst>
            <pc:docMk/>
            <pc:sldMk cId="22780398" sldId="259"/>
            <ac:spMk id="2" creationId="{2D699139-00AA-C9D8-3347-F6E9CA82431B}"/>
          </ac:spMkLst>
        </pc:spChg>
        <pc:spChg chg="mod">
          <ac:chgData name="Clare Stevenson" userId="a7063c9a-49b6-4025-8264-d6fbdc81e9a0" providerId="ADAL" clId="{29B74173-FDA2-4CD6-9E5E-B89853B3CA39}" dt="2024-01-25T11:37:10.806" v="5"/>
          <ac:spMkLst>
            <pc:docMk/>
            <pc:sldMk cId="22780398" sldId="259"/>
            <ac:spMk id="5" creationId="{CF889EDE-19BB-26F1-7547-FE1C8A6FD6D2}"/>
          </ac:spMkLst>
        </pc:spChg>
        <pc:spChg chg="mod">
          <ac:chgData name="Clare Stevenson" userId="a7063c9a-49b6-4025-8264-d6fbdc81e9a0" providerId="ADAL" clId="{29B74173-FDA2-4CD6-9E5E-B89853B3CA39}" dt="2024-01-25T11:37:09.327" v="3"/>
          <ac:spMkLst>
            <pc:docMk/>
            <pc:sldMk cId="22780398" sldId="259"/>
            <ac:spMk id="12" creationId="{AB282EC7-FF4C-E68B-A2C3-EE4F961ECCC8}"/>
          </ac:spMkLst>
        </pc:spChg>
        <pc:spChg chg="mod">
          <ac:chgData name="Clare Stevenson" userId="a7063c9a-49b6-4025-8264-d6fbdc81e9a0" providerId="ADAL" clId="{29B74173-FDA2-4CD6-9E5E-B89853B3CA39}" dt="2024-01-25T11:37:10.287" v="4"/>
          <ac:spMkLst>
            <pc:docMk/>
            <pc:sldMk cId="22780398" sldId="259"/>
            <ac:spMk id="13" creationId="{DF1A5D84-D351-4F40-84A5-BAA75D5885BE}"/>
          </ac:spMkLst>
        </pc:spChg>
        <pc:picChg chg="mod">
          <ac:chgData name="Clare Stevenson" userId="a7063c9a-49b6-4025-8264-d6fbdc81e9a0" providerId="ADAL" clId="{29B74173-FDA2-4CD6-9E5E-B89853B3CA39}" dt="2024-01-25T11:37:08.438" v="2"/>
          <ac:picMkLst>
            <pc:docMk/>
            <pc:sldMk cId="22780398" sldId="259"/>
            <ac:picMk id="14" creationId="{ACD6AB05-FE1A-E22F-BBDE-364B49CAAABC}"/>
          </ac:picMkLst>
        </pc:picChg>
      </pc:sldChg>
      <pc:sldChg chg="modSp mod">
        <pc:chgData name="Clare Stevenson" userId="a7063c9a-49b6-4025-8264-d6fbdc81e9a0" providerId="ADAL" clId="{29B74173-FDA2-4CD6-9E5E-B89853B3CA39}" dt="2024-01-25T11:37:34.230" v="30"/>
        <pc:sldMkLst>
          <pc:docMk/>
          <pc:sldMk cId="1229236460" sldId="260"/>
        </pc:sldMkLst>
        <pc:spChg chg="mod">
          <ac:chgData name="Clare Stevenson" userId="a7063c9a-49b6-4025-8264-d6fbdc81e9a0" providerId="ADAL" clId="{29B74173-FDA2-4CD6-9E5E-B89853B3CA39}" dt="2024-01-25T11:37:30.414" v="22"/>
          <ac:spMkLst>
            <pc:docMk/>
            <pc:sldMk cId="1229236460" sldId="260"/>
            <ac:spMk id="13" creationId="{F7737FD8-C093-88F4-B964-889C18A46837}"/>
          </ac:spMkLst>
        </pc:spChg>
        <pc:spChg chg="mod">
          <ac:chgData name="Clare Stevenson" userId="a7063c9a-49b6-4025-8264-d6fbdc81e9a0" providerId="ADAL" clId="{29B74173-FDA2-4CD6-9E5E-B89853B3CA39}" dt="2024-01-25T11:37:34.230" v="30"/>
          <ac:spMkLst>
            <pc:docMk/>
            <pc:sldMk cId="1229236460" sldId="260"/>
            <ac:spMk id="14" creationId="{2334E149-C4F8-303E-2C1E-720C046BA479}"/>
          </ac:spMkLst>
        </pc:spChg>
        <pc:spChg chg="mod">
          <ac:chgData name="Clare Stevenson" userId="a7063c9a-49b6-4025-8264-d6fbdc81e9a0" providerId="ADAL" clId="{29B74173-FDA2-4CD6-9E5E-B89853B3CA39}" dt="2024-01-25T11:37:29.397" v="20"/>
          <ac:spMkLst>
            <pc:docMk/>
            <pc:sldMk cId="1229236460" sldId="260"/>
            <ac:spMk id="15" creationId="{4B7F677D-7FA0-4549-BBCF-BBF35C03AA27}"/>
          </ac:spMkLst>
        </pc:spChg>
        <pc:spChg chg="mod">
          <ac:chgData name="Clare Stevenson" userId="a7063c9a-49b6-4025-8264-d6fbdc81e9a0" providerId="ADAL" clId="{29B74173-FDA2-4CD6-9E5E-B89853B3CA39}" dt="2024-01-25T11:37:29.990" v="21"/>
          <ac:spMkLst>
            <pc:docMk/>
            <pc:sldMk cId="1229236460" sldId="260"/>
            <ac:spMk id="16" creationId="{9FE3E15A-19BA-591C-805E-CE054E961EFD}"/>
          </ac:spMkLst>
        </pc:spChg>
        <pc:picChg chg="mod">
          <ac:chgData name="Clare Stevenson" userId="a7063c9a-49b6-4025-8264-d6fbdc81e9a0" providerId="ADAL" clId="{29B74173-FDA2-4CD6-9E5E-B89853B3CA39}" dt="2024-01-25T11:37:30.815" v="23"/>
          <ac:picMkLst>
            <pc:docMk/>
            <pc:sldMk cId="1229236460" sldId="260"/>
            <ac:picMk id="2" creationId="{2C485C1A-C1AE-BEBD-21AC-9DFBA1B7F483}"/>
          </ac:picMkLst>
        </pc:picChg>
        <pc:picChg chg="mod">
          <ac:chgData name="Clare Stevenson" userId="a7063c9a-49b6-4025-8264-d6fbdc81e9a0" providerId="ADAL" clId="{29B74173-FDA2-4CD6-9E5E-B89853B3CA39}" dt="2024-01-25T11:37:31.255" v="24"/>
          <ac:picMkLst>
            <pc:docMk/>
            <pc:sldMk cId="1229236460" sldId="260"/>
            <ac:picMk id="4" creationId="{96CAC73F-5034-C018-9613-CF493582F37A}"/>
          </ac:picMkLst>
        </pc:picChg>
        <pc:picChg chg="mod">
          <ac:chgData name="Clare Stevenson" userId="a7063c9a-49b6-4025-8264-d6fbdc81e9a0" providerId="ADAL" clId="{29B74173-FDA2-4CD6-9E5E-B89853B3CA39}" dt="2024-01-25T11:37:31.638" v="25"/>
          <ac:picMkLst>
            <pc:docMk/>
            <pc:sldMk cId="1229236460" sldId="260"/>
            <ac:picMk id="5" creationId="{7FFA3A48-A3FB-BFFE-CFF6-3118043B9FFA}"/>
          </ac:picMkLst>
        </pc:picChg>
        <pc:picChg chg="mod">
          <ac:chgData name="Clare Stevenson" userId="a7063c9a-49b6-4025-8264-d6fbdc81e9a0" providerId="ADAL" clId="{29B74173-FDA2-4CD6-9E5E-B89853B3CA39}" dt="2024-01-25T11:37:32.062" v="26"/>
          <ac:picMkLst>
            <pc:docMk/>
            <pc:sldMk cId="1229236460" sldId="260"/>
            <ac:picMk id="9" creationId="{69138A80-8474-E71B-8821-82D128FF0387}"/>
          </ac:picMkLst>
        </pc:picChg>
        <pc:picChg chg="mod">
          <ac:chgData name="Clare Stevenson" userId="a7063c9a-49b6-4025-8264-d6fbdc81e9a0" providerId="ADAL" clId="{29B74173-FDA2-4CD6-9E5E-B89853B3CA39}" dt="2024-01-25T11:37:32.647" v="27"/>
          <ac:picMkLst>
            <pc:docMk/>
            <pc:sldMk cId="1229236460" sldId="260"/>
            <ac:picMk id="10" creationId="{DCA351C7-1A31-EE27-0657-FCD5C8C88FA2}"/>
          </ac:picMkLst>
        </pc:picChg>
        <pc:picChg chg="mod">
          <ac:chgData name="Clare Stevenson" userId="a7063c9a-49b6-4025-8264-d6fbdc81e9a0" providerId="ADAL" clId="{29B74173-FDA2-4CD6-9E5E-B89853B3CA39}" dt="2024-01-25T11:37:33.166" v="28"/>
          <ac:picMkLst>
            <pc:docMk/>
            <pc:sldMk cId="1229236460" sldId="260"/>
            <ac:picMk id="11" creationId="{2787CFC8-0E9E-2C0B-2B3E-404955C903B6}"/>
          </ac:picMkLst>
        </pc:picChg>
        <pc:picChg chg="mod">
          <ac:chgData name="Clare Stevenson" userId="a7063c9a-49b6-4025-8264-d6fbdc81e9a0" providerId="ADAL" clId="{29B74173-FDA2-4CD6-9E5E-B89853B3CA39}" dt="2024-01-25T11:37:33.694" v="29"/>
          <ac:picMkLst>
            <pc:docMk/>
            <pc:sldMk cId="1229236460" sldId="260"/>
            <ac:picMk id="12" creationId="{B8103591-7C4A-CCB5-BB56-5F47887EE1C7}"/>
          </ac:picMkLst>
        </pc:picChg>
      </pc:sldChg>
      <pc:sldChg chg="modSp mod">
        <pc:chgData name="Clare Stevenson" userId="a7063c9a-49b6-4025-8264-d6fbdc81e9a0" providerId="ADAL" clId="{29B74173-FDA2-4CD6-9E5E-B89853B3CA39}" dt="2024-01-25T11:37:14.310" v="8"/>
        <pc:sldMkLst>
          <pc:docMk/>
          <pc:sldMk cId="4068882029" sldId="262"/>
        </pc:sldMkLst>
        <pc:spChg chg="mod">
          <ac:chgData name="Clare Stevenson" userId="a7063c9a-49b6-4025-8264-d6fbdc81e9a0" providerId="ADAL" clId="{29B74173-FDA2-4CD6-9E5E-B89853B3CA39}" dt="2024-01-25T11:37:13.871" v="7"/>
          <ac:spMkLst>
            <pc:docMk/>
            <pc:sldMk cId="4068882029" sldId="262"/>
            <ac:spMk id="2" creationId="{DEAFB779-0AFF-1453-94C3-4FDA974413CB}"/>
          </ac:spMkLst>
        </pc:spChg>
        <pc:spChg chg="mod">
          <ac:chgData name="Clare Stevenson" userId="a7063c9a-49b6-4025-8264-d6fbdc81e9a0" providerId="ADAL" clId="{29B74173-FDA2-4CD6-9E5E-B89853B3CA39}" dt="2024-01-25T11:37:14.310" v="8"/>
          <ac:spMkLst>
            <pc:docMk/>
            <pc:sldMk cId="4068882029" sldId="262"/>
            <ac:spMk id="4" creationId="{32643B4B-A391-5CE3-E0E0-646D2DB1F768}"/>
          </ac:spMkLst>
        </pc:spChg>
      </pc:sldChg>
      <pc:sldChg chg="modSp mod">
        <pc:chgData name="Clare Stevenson" userId="a7063c9a-49b6-4025-8264-d6fbdc81e9a0" providerId="ADAL" clId="{29B74173-FDA2-4CD6-9E5E-B89853B3CA39}" dt="2024-01-25T11:37:52.343" v="44"/>
        <pc:sldMkLst>
          <pc:docMk/>
          <pc:sldMk cId="3504435409" sldId="263"/>
        </pc:sldMkLst>
        <pc:spChg chg="mod">
          <ac:chgData name="Clare Stevenson" userId="a7063c9a-49b6-4025-8264-d6fbdc81e9a0" providerId="ADAL" clId="{29B74173-FDA2-4CD6-9E5E-B89853B3CA39}" dt="2024-01-25T11:37:49.454" v="40"/>
          <ac:spMkLst>
            <pc:docMk/>
            <pc:sldMk cId="3504435409" sldId="263"/>
            <ac:spMk id="2" creationId="{A5956CB5-658C-FF04-DECE-0B8173C6B9C0}"/>
          </ac:spMkLst>
        </pc:spChg>
        <pc:spChg chg="mod">
          <ac:chgData name="Clare Stevenson" userId="a7063c9a-49b6-4025-8264-d6fbdc81e9a0" providerId="ADAL" clId="{29B74173-FDA2-4CD6-9E5E-B89853B3CA39}" dt="2024-01-25T11:37:49.942" v="41"/>
          <ac:spMkLst>
            <pc:docMk/>
            <pc:sldMk cId="3504435409" sldId="263"/>
            <ac:spMk id="4" creationId="{51842C8B-A562-B156-9EE8-8A4799F53525}"/>
          </ac:spMkLst>
        </pc:spChg>
        <pc:spChg chg="mod">
          <ac:chgData name="Clare Stevenson" userId="a7063c9a-49b6-4025-8264-d6fbdc81e9a0" providerId="ADAL" clId="{29B74173-FDA2-4CD6-9E5E-B89853B3CA39}" dt="2024-01-25T11:37:47.663" v="39"/>
          <ac:spMkLst>
            <pc:docMk/>
            <pc:sldMk cId="3504435409" sldId="263"/>
            <ac:spMk id="10" creationId="{855A6A68-6F54-CA97-BDE4-F96A63871F52}"/>
          </ac:spMkLst>
        </pc:spChg>
        <pc:spChg chg="mod">
          <ac:chgData name="Clare Stevenson" userId="a7063c9a-49b6-4025-8264-d6fbdc81e9a0" providerId="ADAL" clId="{29B74173-FDA2-4CD6-9E5E-B89853B3CA39}" dt="2024-01-25T11:37:51.639" v="43"/>
          <ac:spMkLst>
            <pc:docMk/>
            <pc:sldMk cId="3504435409" sldId="263"/>
            <ac:spMk id="11" creationId="{7AABEECE-BEC1-371A-583C-FA1DCA21DE19}"/>
          </ac:spMkLst>
        </pc:spChg>
        <pc:spChg chg="mod">
          <ac:chgData name="Clare Stevenson" userId="a7063c9a-49b6-4025-8264-d6fbdc81e9a0" providerId="ADAL" clId="{29B74173-FDA2-4CD6-9E5E-B89853B3CA39}" dt="2024-01-25T11:37:52.343" v="44"/>
          <ac:spMkLst>
            <pc:docMk/>
            <pc:sldMk cId="3504435409" sldId="263"/>
            <ac:spMk id="12" creationId="{2EE59865-14BF-2925-C808-B4EA088F0066}"/>
          </ac:spMkLst>
        </pc:spChg>
        <pc:picChg chg="mod">
          <ac:chgData name="Clare Stevenson" userId="a7063c9a-49b6-4025-8264-d6fbdc81e9a0" providerId="ADAL" clId="{29B74173-FDA2-4CD6-9E5E-B89853B3CA39}" dt="2024-01-25T11:37:50.718" v="42"/>
          <ac:picMkLst>
            <pc:docMk/>
            <pc:sldMk cId="3504435409" sldId="263"/>
            <ac:picMk id="2050" creationId="{87B7AF75-76A1-6947-537D-96B677E796EF}"/>
          </ac:picMkLst>
        </pc:picChg>
      </pc:sldChg>
      <pc:sldChg chg="modSp mod">
        <pc:chgData name="Clare Stevenson" userId="a7063c9a-49b6-4025-8264-d6fbdc81e9a0" providerId="ADAL" clId="{29B74173-FDA2-4CD6-9E5E-B89853B3CA39}" dt="2024-01-25T11:38:05.511" v="57"/>
        <pc:sldMkLst>
          <pc:docMk/>
          <pc:sldMk cId="457343559" sldId="271"/>
        </pc:sldMkLst>
        <pc:spChg chg="mod">
          <ac:chgData name="Clare Stevenson" userId="a7063c9a-49b6-4025-8264-d6fbdc81e9a0" providerId="ADAL" clId="{29B74173-FDA2-4CD6-9E5E-B89853B3CA39}" dt="2024-01-25T11:38:03.031" v="53"/>
          <ac:spMkLst>
            <pc:docMk/>
            <pc:sldMk cId="457343559" sldId="271"/>
            <ac:spMk id="2" creationId="{A5956CB5-658C-FF04-DECE-0B8173C6B9C0}"/>
          </ac:spMkLst>
        </pc:spChg>
        <pc:spChg chg="mod">
          <ac:chgData name="Clare Stevenson" userId="a7063c9a-49b6-4025-8264-d6fbdc81e9a0" providerId="ADAL" clId="{29B74173-FDA2-4CD6-9E5E-B89853B3CA39}" dt="2024-01-25T11:38:03.870" v="54"/>
          <ac:spMkLst>
            <pc:docMk/>
            <pc:sldMk cId="457343559" sldId="271"/>
            <ac:spMk id="4" creationId="{51842C8B-A562-B156-9EE8-8A4799F53525}"/>
          </ac:spMkLst>
        </pc:spChg>
        <pc:spChg chg="mod">
          <ac:chgData name="Clare Stevenson" userId="a7063c9a-49b6-4025-8264-d6fbdc81e9a0" providerId="ADAL" clId="{29B74173-FDA2-4CD6-9E5E-B89853B3CA39}" dt="2024-01-25T11:38:04.886" v="56"/>
          <ac:spMkLst>
            <pc:docMk/>
            <pc:sldMk cId="457343559" sldId="271"/>
            <ac:spMk id="6" creationId="{3C3235AD-924E-DD83-D01B-4369EAE37A8D}"/>
          </ac:spMkLst>
        </pc:spChg>
        <pc:spChg chg="mod">
          <ac:chgData name="Clare Stevenson" userId="a7063c9a-49b6-4025-8264-d6fbdc81e9a0" providerId="ADAL" clId="{29B74173-FDA2-4CD6-9E5E-B89853B3CA39}" dt="2024-01-25T11:38:02.567" v="52"/>
          <ac:spMkLst>
            <pc:docMk/>
            <pc:sldMk cId="457343559" sldId="271"/>
            <ac:spMk id="10" creationId="{855A6A68-6F54-CA97-BDE4-F96A63871F52}"/>
          </ac:spMkLst>
        </pc:spChg>
        <pc:spChg chg="mod">
          <ac:chgData name="Clare Stevenson" userId="a7063c9a-49b6-4025-8264-d6fbdc81e9a0" providerId="ADAL" clId="{29B74173-FDA2-4CD6-9E5E-B89853B3CA39}" dt="2024-01-25T11:38:04.495" v="55"/>
          <ac:spMkLst>
            <pc:docMk/>
            <pc:sldMk cId="457343559" sldId="271"/>
            <ac:spMk id="12" creationId="{2EE59865-14BF-2925-C808-B4EA088F0066}"/>
          </ac:spMkLst>
        </pc:spChg>
        <pc:picChg chg="mod">
          <ac:chgData name="Clare Stevenson" userId="a7063c9a-49b6-4025-8264-d6fbdc81e9a0" providerId="ADAL" clId="{29B74173-FDA2-4CD6-9E5E-B89853B3CA39}" dt="2024-01-25T11:38:05.511" v="57"/>
          <ac:picMkLst>
            <pc:docMk/>
            <pc:sldMk cId="457343559" sldId="271"/>
            <ac:picMk id="3076" creationId="{053CDF06-63D2-FD1A-E38C-3CA5D7C41772}"/>
          </ac:picMkLst>
        </pc:picChg>
      </pc:sldChg>
      <pc:sldChg chg="modSp mod">
        <pc:chgData name="Clare Stevenson" userId="a7063c9a-49b6-4025-8264-d6fbdc81e9a0" providerId="ADAL" clId="{29B74173-FDA2-4CD6-9E5E-B89853B3CA39}" dt="2024-01-25T11:37:59.183" v="51"/>
        <pc:sldMkLst>
          <pc:docMk/>
          <pc:sldMk cId="1334373905" sldId="272"/>
        </pc:sldMkLst>
        <pc:spChg chg="mod">
          <ac:chgData name="Clare Stevenson" userId="a7063c9a-49b6-4025-8264-d6fbdc81e9a0" providerId="ADAL" clId="{29B74173-FDA2-4CD6-9E5E-B89853B3CA39}" dt="2024-01-25T11:37:56.806" v="46"/>
          <ac:spMkLst>
            <pc:docMk/>
            <pc:sldMk cId="1334373905" sldId="272"/>
            <ac:spMk id="2" creationId="{A5956CB5-658C-FF04-DECE-0B8173C6B9C0}"/>
          </ac:spMkLst>
        </pc:spChg>
        <pc:spChg chg="mod">
          <ac:chgData name="Clare Stevenson" userId="a7063c9a-49b6-4025-8264-d6fbdc81e9a0" providerId="ADAL" clId="{29B74173-FDA2-4CD6-9E5E-B89853B3CA39}" dt="2024-01-25T11:37:57.327" v="47"/>
          <ac:spMkLst>
            <pc:docMk/>
            <pc:sldMk cId="1334373905" sldId="272"/>
            <ac:spMk id="4" creationId="{51842C8B-A562-B156-9EE8-8A4799F53525}"/>
          </ac:spMkLst>
        </pc:spChg>
        <pc:spChg chg="mod">
          <ac:chgData name="Clare Stevenson" userId="a7063c9a-49b6-4025-8264-d6fbdc81e9a0" providerId="ADAL" clId="{29B74173-FDA2-4CD6-9E5E-B89853B3CA39}" dt="2024-01-25T11:37:58.750" v="50"/>
          <ac:spMkLst>
            <pc:docMk/>
            <pc:sldMk cId="1334373905" sldId="272"/>
            <ac:spMk id="6" creationId="{E211F42E-D159-301A-F137-CDE3A6D12D75}"/>
          </ac:spMkLst>
        </pc:spChg>
        <pc:spChg chg="mod">
          <ac:chgData name="Clare Stevenson" userId="a7063c9a-49b6-4025-8264-d6fbdc81e9a0" providerId="ADAL" clId="{29B74173-FDA2-4CD6-9E5E-B89853B3CA39}" dt="2024-01-25T11:37:56.351" v="45"/>
          <ac:spMkLst>
            <pc:docMk/>
            <pc:sldMk cId="1334373905" sldId="272"/>
            <ac:spMk id="10" creationId="{855A6A68-6F54-CA97-BDE4-F96A63871F52}"/>
          </ac:spMkLst>
        </pc:spChg>
        <pc:spChg chg="mod">
          <ac:chgData name="Clare Stevenson" userId="a7063c9a-49b6-4025-8264-d6fbdc81e9a0" providerId="ADAL" clId="{29B74173-FDA2-4CD6-9E5E-B89853B3CA39}" dt="2024-01-25T11:37:57.815" v="48"/>
          <ac:spMkLst>
            <pc:docMk/>
            <pc:sldMk cId="1334373905" sldId="272"/>
            <ac:spMk id="11" creationId="{7AABEECE-BEC1-371A-583C-FA1DCA21DE19}"/>
          </ac:spMkLst>
        </pc:spChg>
        <pc:spChg chg="mod">
          <ac:chgData name="Clare Stevenson" userId="a7063c9a-49b6-4025-8264-d6fbdc81e9a0" providerId="ADAL" clId="{29B74173-FDA2-4CD6-9E5E-B89853B3CA39}" dt="2024-01-25T11:37:58.311" v="49"/>
          <ac:spMkLst>
            <pc:docMk/>
            <pc:sldMk cId="1334373905" sldId="272"/>
            <ac:spMk id="12" creationId="{2EE59865-14BF-2925-C808-B4EA088F0066}"/>
          </ac:spMkLst>
        </pc:spChg>
        <pc:picChg chg="mod">
          <ac:chgData name="Clare Stevenson" userId="a7063c9a-49b6-4025-8264-d6fbdc81e9a0" providerId="ADAL" clId="{29B74173-FDA2-4CD6-9E5E-B89853B3CA39}" dt="2024-01-25T11:37:59.183" v="51"/>
          <ac:picMkLst>
            <pc:docMk/>
            <pc:sldMk cId="1334373905" sldId="272"/>
            <ac:picMk id="5" creationId="{20A79D5B-D39C-EC4D-05C5-A28FD7606593}"/>
          </ac:picMkLst>
        </pc:picChg>
      </pc:sldChg>
      <pc:sldChg chg="modSp mod">
        <pc:chgData name="Clare Stevenson" userId="a7063c9a-49b6-4025-8264-d6fbdc81e9a0" providerId="ADAL" clId="{29B74173-FDA2-4CD6-9E5E-B89853B3CA39}" dt="2024-01-25T11:38:16.638" v="70"/>
        <pc:sldMkLst>
          <pc:docMk/>
          <pc:sldMk cId="337141873" sldId="273"/>
        </pc:sldMkLst>
        <pc:spChg chg="mod">
          <ac:chgData name="Clare Stevenson" userId="a7063c9a-49b6-4025-8264-d6fbdc81e9a0" providerId="ADAL" clId="{29B74173-FDA2-4CD6-9E5E-B89853B3CA39}" dt="2024-01-25T11:38:14.926" v="66"/>
          <ac:spMkLst>
            <pc:docMk/>
            <pc:sldMk cId="337141873" sldId="273"/>
            <ac:spMk id="2" creationId="{A5956CB5-658C-FF04-DECE-0B8173C6B9C0}"/>
          </ac:spMkLst>
        </pc:spChg>
        <pc:spChg chg="mod">
          <ac:chgData name="Clare Stevenson" userId="a7063c9a-49b6-4025-8264-d6fbdc81e9a0" providerId="ADAL" clId="{29B74173-FDA2-4CD6-9E5E-B89853B3CA39}" dt="2024-01-25T11:38:15.415" v="67"/>
          <ac:spMkLst>
            <pc:docMk/>
            <pc:sldMk cId="337141873" sldId="273"/>
            <ac:spMk id="4" creationId="{51842C8B-A562-B156-9EE8-8A4799F53525}"/>
          </ac:spMkLst>
        </pc:spChg>
        <pc:spChg chg="mod">
          <ac:chgData name="Clare Stevenson" userId="a7063c9a-49b6-4025-8264-d6fbdc81e9a0" providerId="ADAL" clId="{29B74173-FDA2-4CD6-9E5E-B89853B3CA39}" dt="2024-01-25T11:38:14.407" v="65"/>
          <ac:spMkLst>
            <pc:docMk/>
            <pc:sldMk cId="337141873" sldId="273"/>
            <ac:spMk id="10" creationId="{855A6A68-6F54-CA97-BDE4-F96A63871F52}"/>
          </ac:spMkLst>
        </pc:spChg>
        <pc:spChg chg="mod">
          <ac:chgData name="Clare Stevenson" userId="a7063c9a-49b6-4025-8264-d6fbdc81e9a0" providerId="ADAL" clId="{29B74173-FDA2-4CD6-9E5E-B89853B3CA39}" dt="2024-01-25T11:38:15.839" v="68"/>
          <ac:spMkLst>
            <pc:docMk/>
            <pc:sldMk cId="337141873" sldId="273"/>
            <ac:spMk id="11" creationId="{7AABEECE-BEC1-371A-583C-FA1DCA21DE19}"/>
          </ac:spMkLst>
        </pc:spChg>
        <pc:spChg chg="mod">
          <ac:chgData name="Clare Stevenson" userId="a7063c9a-49b6-4025-8264-d6fbdc81e9a0" providerId="ADAL" clId="{29B74173-FDA2-4CD6-9E5E-B89853B3CA39}" dt="2024-01-25T11:38:16.222" v="69"/>
          <ac:spMkLst>
            <pc:docMk/>
            <pc:sldMk cId="337141873" sldId="273"/>
            <ac:spMk id="12" creationId="{2EE59865-14BF-2925-C808-B4EA088F0066}"/>
          </ac:spMkLst>
        </pc:spChg>
        <pc:picChg chg="mod">
          <ac:chgData name="Clare Stevenson" userId="a7063c9a-49b6-4025-8264-d6fbdc81e9a0" providerId="ADAL" clId="{29B74173-FDA2-4CD6-9E5E-B89853B3CA39}" dt="2024-01-25T11:38:16.638" v="70"/>
          <ac:picMkLst>
            <pc:docMk/>
            <pc:sldMk cId="337141873" sldId="273"/>
            <ac:picMk id="5" creationId="{35FDF1D3-8F2E-6828-F343-4571B6B08F01}"/>
          </ac:picMkLst>
        </pc:picChg>
      </pc:sldChg>
      <pc:sldChg chg="modSp mod">
        <pc:chgData name="Clare Stevenson" userId="a7063c9a-49b6-4025-8264-d6fbdc81e9a0" providerId="ADAL" clId="{29B74173-FDA2-4CD6-9E5E-B89853B3CA39}" dt="2024-01-25T11:38:11.807" v="64"/>
        <pc:sldMkLst>
          <pc:docMk/>
          <pc:sldMk cId="213742992" sldId="274"/>
        </pc:sldMkLst>
        <pc:spChg chg="mod">
          <ac:chgData name="Clare Stevenson" userId="a7063c9a-49b6-4025-8264-d6fbdc81e9a0" providerId="ADAL" clId="{29B74173-FDA2-4CD6-9E5E-B89853B3CA39}" dt="2024-01-25T11:38:09.782" v="59"/>
          <ac:spMkLst>
            <pc:docMk/>
            <pc:sldMk cId="213742992" sldId="274"/>
            <ac:spMk id="2" creationId="{A5956CB5-658C-FF04-DECE-0B8173C6B9C0}"/>
          </ac:spMkLst>
        </pc:spChg>
        <pc:spChg chg="mod">
          <ac:chgData name="Clare Stevenson" userId="a7063c9a-49b6-4025-8264-d6fbdc81e9a0" providerId="ADAL" clId="{29B74173-FDA2-4CD6-9E5E-B89853B3CA39}" dt="2024-01-25T11:38:10.190" v="60"/>
          <ac:spMkLst>
            <pc:docMk/>
            <pc:sldMk cId="213742992" sldId="274"/>
            <ac:spMk id="4" creationId="{51842C8B-A562-B156-9EE8-8A4799F53525}"/>
          </ac:spMkLst>
        </pc:spChg>
        <pc:spChg chg="mod">
          <ac:chgData name="Clare Stevenson" userId="a7063c9a-49b6-4025-8264-d6fbdc81e9a0" providerId="ADAL" clId="{29B74173-FDA2-4CD6-9E5E-B89853B3CA39}" dt="2024-01-25T11:38:11.430" v="63"/>
          <ac:spMkLst>
            <pc:docMk/>
            <pc:sldMk cId="213742992" sldId="274"/>
            <ac:spMk id="6" creationId="{E211F42E-D159-301A-F137-CDE3A6D12D75}"/>
          </ac:spMkLst>
        </pc:spChg>
        <pc:spChg chg="mod">
          <ac:chgData name="Clare Stevenson" userId="a7063c9a-49b6-4025-8264-d6fbdc81e9a0" providerId="ADAL" clId="{29B74173-FDA2-4CD6-9E5E-B89853B3CA39}" dt="2024-01-25T11:38:09.383" v="58"/>
          <ac:spMkLst>
            <pc:docMk/>
            <pc:sldMk cId="213742992" sldId="274"/>
            <ac:spMk id="10" creationId="{855A6A68-6F54-CA97-BDE4-F96A63871F52}"/>
          </ac:spMkLst>
        </pc:spChg>
        <pc:spChg chg="mod">
          <ac:chgData name="Clare Stevenson" userId="a7063c9a-49b6-4025-8264-d6fbdc81e9a0" providerId="ADAL" clId="{29B74173-FDA2-4CD6-9E5E-B89853B3CA39}" dt="2024-01-25T11:38:10.598" v="61"/>
          <ac:spMkLst>
            <pc:docMk/>
            <pc:sldMk cId="213742992" sldId="274"/>
            <ac:spMk id="11" creationId="{7AABEECE-BEC1-371A-583C-FA1DCA21DE19}"/>
          </ac:spMkLst>
        </pc:spChg>
        <pc:spChg chg="mod">
          <ac:chgData name="Clare Stevenson" userId="a7063c9a-49b6-4025-8264-d6fbdc81e9a0" providerId="ADAL" clId="{29B74173-FDA2-4CD6-9E5E-B89853B3CA39}" dt="2024-01-25T11:38:11.006" v="62"/>
          <ac:spMkLst>
            <pc:docMk/>
            <pc:sldMk cId="213742992" sldId="274"/>
            <ac:spMk id="12" creationId="{2EE59865-14BF-2925-C808-B4EA088F0066}"/>
          </ac:spMkLst>
        </pc:spChg>
        <pc:picChg chg="mod">
          <ac:chgData name="Clare Stevenson" userId="a7063c9a-49b6-4025-8264-d6fbdc81e9a0" providerId="ADAL" clId="{29B74173-FDA2-4CD6-9E5E-B89853B3CA39}" dt="2024-01-25T11:38:11.807" v="64"/>
          <ac:picMkLst>
            <pc:docMk/>
            <pc:sldMk cId="213742992" sldId="274"/>
            <ac:picMk id="2050" creationId="{B54672F0-EFB8-D75B-89D8-4EB50346B697}"/>
          </ac:picMkLst>
        </pc:picChg>
      </pc:sldChg>
      <pc:sldChg chg="modSp mod">
        <pc:chgData name="Clare Stevenson" userId="a7063c9a-49b6-4025-8264-d6fbdc81e9a0" providerId="ADAL" clId="{29B74173-FDA2-4CD6-9E5E-B89853B3CA39}" dt="2024-01-25T11:38:30.447" v="84"/>
        <pc:sldMkLst>
          <pc:docMk/>
          <pc:sldMk cId="1583790723" sldId="275"/>
        </pc:sldMkLst>
        <pc:spChg chg="mod">
          <ac:chgData name="Clare Stevenson" userId="a7063c9a-49b6-4025-8264-d6fbdc81e9a0" providerId="ADAL" clId="{29B74173-FDA2-4CD6-9E5E-B89853B3CA39}" dt="2024-01-25T11:38:25.798" v="79"/>
          <ac:spMkLst>
            <pc:docMk/>
            <pc:sldMk cId="1583790723" sldId="275"/>
            <ac:spMk id="2" creationId="{A5956CB5-658C-FF04-DECE-0B8173C6B9C0}"/>
          </ac:spMkLst>
        </pc:spChg>
        <pc:spChg chg="mod">
          <ac:chgData name="Clare Stevenson" userId="a7063c9a-49b6-4025-8264-d6fbdc81e9a0" providerId="ADAL" clId="{29B74173-FDA2-4CD6-9E5E-B89853B3CA39}" dt="2024-01-25T11:38:26.879" v="80"/>
          <ac:spMkLst>
            <pc:docMk/>
            <pc:sldMk cId="1583790723" sldId="275"/>
            <ac:spMk id="4" creationId="{51842C8B-A562-B156-9EE8-8A4799F53525}"/>
          </ac:spMkLst>
        </pc:spChg>
        <pc:spChg chg="mod">
          <ac:chgData name="Clare Stevenson" userId="a7063c9a-49b6-4025-8264-d6fbdc81e9a0" providerId="ADAL" clId="{29B74173-FDA2-4CD6-9E5E-B89853B3CA39}" dt="2024-01-25T11:38:30.447" v="84"/>
          <ac:spMkLst>
            <pc:docMk/>
            <pc:sldMk cId="1583790723" sldId="275"/>
            <ac:spMk id="7" creationId="{4F21FFD0-A695-AE31-55D4-C8CEBD7B7A41}"/>
          </ac:spMkLst>
        </pc:spChg>
        <pc:spChg chg="mod">
          <ac:chgData name="Clare Stevenson" userId="a7063c9a-49b6-4025-8264-d6fbdc81e9a0" providerId="ADAL" clId="{29B74173-FDA2-4CD6-9E5E-B89853B3CA39}" dt="2024-01-25T11:38:25.438" v="78"/>
          <ac:spMkLst>
            <pc:docMk/>
            <pc:sldMk cId="1583790723" sldId="275"/>
            <ac:spMk id="10" creationId="{855A6A68-6F54-CA97-BDE4-F96A63871F52}"/>
          </ac:spMkLst>
        </pc:spChg>
        <pc:spChg chg="mod">
          <ac:chgData name="Clare Stevenson" userId="a7063c9a-49b6-4025-8264-d6fbdc81e9a0" providerId="ADAL" clId="{29B74173-FDA2-4CD6-9E5E-B89853B3CA39}" dt="2024-01-25T11:38:27.711" v="81"/>
          <ac:spMkLst>
            <pc:docMk/>
            <pc:sldMk cId="1583790723" sldId="275"/>
            <ac:spMk id="11" creationId="{7AABEECE-BEC1-371A-583C-FA1DCA21DE19}"/>
          </ac:spMkLst>
        </pc:spChg>
        <pc:spChg chg="mod">
          <ac:chgData name="Clare Stevenson" userId="a7063c9a-49b6-4025-8264-d6fbdc81e9a0" providerId="ADAL" clId="{29B74173-FDA2-4CD6-9E5E-B89853B3CA39}" dt="2024-01-25T11:38:28.144" v="82"/>
          <ac:spMkLst>
            <pc:docMk/>
            <pc:sldMk cId="1583790723" sldId="275"/>
            <ac:spMk id="12" creationId="{2EE59865-14BF-2925-C808-B4EA088F0066}"/>
          </ac:spMkLst>
        </pc:spChg>
        <pc:picChg chg="mod">
          <ac:chgData name="Clare Stevenson" userId="a7063c9a-49b6-4025-8264-d6fbdc81e9a0" providerId="ADAL" clId="{29B74173-FDA2-4CD6-9E5E-B89853B3CA39}" dt="2024-01-25T11:38:29.310" v="83"/>
          <ac:picMkLst>
            <pc:docMk/>
            <pc:sldMk cId="1583790723" sldId="275"/>
            <ac:picMk id="4098" creationId="{5C227519-2E9F-70D9-A581-94DBF518178F}"/>
          </ac:picMkLst>
        </pc:picChg>
      </pc:sldChg>
      <pc:sldChg chg="modSp mod">
        <pc:chgData name="Clare Stevenson" userId="a7063c9a-49b6-4025-8264-d6fbdc81e9a0" providerId="ADAL" clId="{29B74173-FDA2-4CD6-9E5E-B89853B3CA39}" dt="2024-01-25T11:38:23.199" v="77"/>
        <pc:sldMkLst>
          <pc:docMk/>
          <pc:sldMk cId="463103274" sldId="276"/>
        </pc:sldMkLst>
        <pc:spChg chg="mod">
          <ac:chgData name="Clare Stevenson" userId="a7063c9a-49b6-4025-8264-d6fbdc81e9a0" providerId="ADAL" clId="{29B74173-FDA2-4CD6-9E5E-B89853B3CA39}" dt="2024-01-25T11:38:20.751" v="72"/>
          <ac:spMkLst>
            <pc:docMk/>
            <pc:sldMk cId="463103274" sldId="276"/>
            <ac:spMk id="2" creationId="{A5956CB5-658C-FF04-DECE-0B8173C6B9C0}"/>
          </ac:spMkLst>
        </pc:spChg>
        <pc:spChg chg="mod">
          <ac:chgData name="Clare Stevenson" userId="a7063c9a-49b6-4025-8264-d6fbdc81e9a0" providerId="ADAL" clId="{29B74173-FDA2-4CD6-9E5E-B89853B3CA39}" dt="2024-01-25T11:38:21.127" v="73"/>
          <ac:spMkLst>
            <pc:docMk/>
            <pc:sldMk cId="463103274" sldId="276"/>
            <ac:spMk id="4" creationId="{51842C8B-A562-B156-9EE8-8A4799F53525}"/>
          </ac:spMkLst>
        </pc:spChg>
        <pc:spChg chg="mod">
          <ac:chgData name="Clare Stevenson" userId="a7063c9a-49b6-4025-8264-d6fbdc81e9a0" providerId="ADAL" clId="{29B74173-FDA2-4CD6-9E5E-B89853B3CA39}" dt="2024-01-25T11:38:22.870" v="76"/>
          <ac:spMkLst>
            <pc:docMk/>
            <pc:sldMk cId="463103274" sldId="276"/>
            <ac:spMk id="6" creationId="{E211F42E-D159-301A-F137-CDE3A6D12D75}"/>
          </ac:spMkLst>
        </pc:spChg>
        <pc:spChg chg="mod">
          <ac:chgData name="Clare Stevenson" userId="a7063c9a-49b6-4025-8264-d6fbdc81e9a0" providerId="ADAL" clId="{29B74173-FDA2-4CD6-9E5E-B89853B3CA39}" dt="2024-01-25T11:38:20.375" v="71"/>
          <ac:spMkLst>
            <pc:docMk/>
            <pc:sldMk cId="463103274" sldId="276"/>
            <ac:spMk id="10" creationId="{855A6A68-6F54-CA97-BDE4-F96A63871F52}"/>
          </ac:spMkLst>
        </pc:spChg>
        <pc:spChg chg="mod">
          <ac:chgData name="Clare Stevenson" userId="a7063c9a-49b6-4025-8264-d6fbdc81e9a0" providerId="ADAL" clId="{29B74173-FDA2-4CD6-9E5E-B89853B3CA39}" dt="2024-01-25T11:38:21.750" v="74"/>
          <ac:spMkLst>
            <pc:docMk/>
            <pc:sldMk cId="463103274" sldId="276"/>
            <ac:spMk id="11" creationId="{7AABEECE-BEC1-371A-583C-FA1DCA21DE19}"/>
          </ac:spMkLst>
        </pc:spChg>
        <pc:spChg chg="mod">
          <ac:chgData name="Clare Stevenson" userId="a7063c9a-49b6-4025-8264-d6fbdc81e9a0" providerId="ADAL" clId="{29B74173-FDA2-4CD6-9E5E-B89853B3CA39}" dt="2024-01-25T11:38:22.406" v="75"/>
          <ac:spMkLst>
            <pc:docMk/>
            <pc:sldMk cId="463103274" sldId="276"/>
            <ac:spMk id="12" creationId="{2EE59865-14BF-2925-C808-B4EA088F0066}"/>
          </ac:spMkLst>
        </pc:spChg>
        <pc:picChg chg="mod">
          <ac:chgData name="Clare Stevenson" userId="a7063c9a-49b6-4025-8264-d6fbdc81e9a0" providerId="ADAL" clId="{29B74173-FDA2-4CD6-9E5E-B89853B3CA39}" dt="2024-01-25T11:38:23.199" v="77"/>
          <ac:picMkLst>
            <pc:docMk/>
            <pc:sldMk cId="463103274" sldId="276"/>
            <ac:picMk id="1026" creationId="{430D65AC-B929-919B-D3F1-5092DA9361C0}"/>
          </ac:picMkLst>
        </pc:picChg>
      </pc:sldChg>
      <pc:sldChg chg="modSp mod">
        <pc:chgData name="Clare Stevenson" userId="a7063c9a-49b6-4025-8264-d6fbdc81e9a0" providerId="ADAL" clId="{29B74173-FDA2-4CD6-9E5E-B89853B3CA39}" dt="2024-01-25T11:37:25.206" v="19"/>
        <pc:sldMkLst>
          <pc:docMk/>
          <pc:sldMk cId="2536776664" sldId="277"/>
        </pc:sldMkLst>
        <pc:spChg chg="mod">
          <ac:chgData name="Clare Stevenson" userId="a7063c9a-49b6-4025-8264-d6fbdc81e9a0" providerId="ADAL" clId="{29B74173-FDA2-4CD6-9E5E-B89853B3CA39}" dt="2024-01-25T11:37:17.063" v="9"/>
          <ac:spMkLst>
            <pc:docMk/>
            <pc:sldMk cId="2536776664" sldId="277"/>
            <ac:spMk id="4" creationId="{6402C464-8DFD-F654-7147-47F0101428BC}"/>
          </ac:spMkLst>
        </pc:spChg>
        <pc:spChg chg="mod">
          <ac:chgData name="Clare Stevenson" userId="a7063c9a-49b6-4025-8264-d6fbdc81e9a0" providerId="ADAL" clId="{29B74173-FDA2-4CD6-9E5E-B89853B3CA39}" dt="2024-01-25T11:37:25.206" v="19"/>
          <ac:spMkLst>
            <pc:docMk/>
            <pc:sldMk cId="2536776664" sldId="277"/>
            <ac:spMk id="5" creationId="{FF2471E7-76C2-356A-131E-C4FC61BD319C}"/>
          </ac:spMkLst>
        </pc:spChg>
        <pc:spChg chg="mod">
          <ac:chgData name="Clare Stevenson" userId="a7063c9a-49b6-4025-8264-d6fbdc81e9a0" providerId="ADAL" clId="{29B74173-FDA2-4CD6-9E5E-B89853B3CA39}" dt="2024-01-25T11:37:18.150" v="12"/>
          <ac:spMkLst>
            <pc:docMk/>
            <pc:sldMk cId="2536776664" sldId="277"/>
            <ac:spMk id="6" creationId="{66C89E1A-B8F2-ACDB-6607-21A765425FD8}"/>
          </ac:spMkLst>
        </pc:spChg>
        <pc:spChg chg="mod">
          <ac:chgData name="Clare Stevenson" userId="a7063c9a-49b6-4025-8264-d6fbdc81e9a0" providerId="ADAL" clId="{29B74173-FDA2-4CD6-9E5E-B89853B3CA39}" dt="2024-01-25T11:37:17.847" v="11"/>
          <ac:spMkLst>
            <pc:docMk/>
            <pc:sldMk cId="2536776664" sldId="277"/>
            <ac:spMk id="7" creationId="{47641025-1F61-21E2-2B9F-65D26A236091}"/>
          </ac:spMkLst>
        </pc:spChg>
        <pc:spChg chg="mod">
          <ac:chgData name="Clare Stevenson" userId="a7063c9a-49b6-4025-8264-d6fbdc81e9a0" providerId="ADAL" clId="{29B74173-FDA2-4CD6-9E5E-B89853B3CA39}" dt="2024-01-25T11:37:17.510" v="10"/>
          <ac:spMkLst>
            <pc:docMk/>
            <pc:sldMk cId="2536776664" sldId="277"/>
            <ac:spMk id="8" creationId="{DEEAB8BB-AAF7-3522-59FF-FD34F556178C}"/>
          </ac:spMkLst>
        </pc:spChg>
        <pc:spChg chg="mod">
          <ac:chgData name="Clare Stevenson" userId="a7063c9a-49b6-4025-8264-d6fbdc81e9a0" providerId="ADAL" clId="{29B74173-FDA2-4CD6-9E5E-B89853B3CA39}" dt="2024-01-25T11:37:18.991" v="13"/>
          <ac:spMkLst>
            <pc:docMk/>
            <pc:sldMk cId="2536776664" sldId="277"/>
            <ac:spMk id="10" creationId="{D90A639F-D955-3EF5-0715-81B735FC3C13}"/>
          </ac:spMkLst>
        </pc:spChg>
        <pc:spChg chg="mod">
          <ac:chgData name="Clare Stevenson" userId="a7063c9a-49b6-4025-8264-d6fbdc81e9a0" providerId="ADAL" clId="{29B74173-FDA2-4CD6-9E5E-B89853B3CA39}" dt="2024-01-25T11:37:20.215" v="14"/>
          <ac:spMkLst>
            <pc:docMk/>
            <pc:sldMk cId="2536776664" sldId="277"/>
            <ac:spMk id="11" creationId="{308D40A5-162E-207E-4118-D1623E11177E}"/>
          </ac:spMkLst>
        </pc:spChg>
        <pc:spChg chg="mod">
          <ac:chgData name="Clare Stevenson" userId="a7063c9a-49b6-4025-8264-d6fbdc81e9a0" providerId="ADAL" clId="{29B74173-FDA2-4CD6-9E5E-B89853B3CA39}" dt="2024-01-25T11:37:20.598" v="15"/>
          <ac:spMkLst>
            <pc:docMk/>
            <pc:sldMk cId="2536776664" sldId="277"/>
            <ac:spMk id="12" creationId="{7D83C3DA-C8CA-F90D-F843-DA53FDBA6B6D}"/>
          </ac:spMkLst>
        </pc:spChg>
        <pc:spChg chg="mod">
          <ac:chgData name="Clare Stevenson" userId="a7063c9a-49b6-4025-8264-d6fbdc81e9a0" providerId="ADAL" clId="{29B74173-FDA2-4CD6-9E5E-B89853B3CA39}" dt="2024-01-25T11:37:21.054" v="16"/>
          <ac:spMkLst>
            <pc:docMk/>
            <pc:sldMk cId="2536776664" sldId="277"/>
            <ac:spMk id="13" creationId="{3B99A160-79D3-1BC1-2267-89D77F2B698B}"/>
          </ac:spMkLst>
        </pc:spChg>
        <pc:spChg chg="mod">
          <ac:chgData name="Clare Stevenson" userId="a7063c9a-49b6-4025-8264-d6fbdc81e9a0" providerId="ADAL" clId="{29B74173-FDA2-4CD6-9E5E-B89853B3CA39}" dt="2024-01-25T11:37:22.558" v="17"/>
          <ac:spMkLst>
            <pc:docMk/>
            <pc:sldMk cId="2536776664" sldId="277"/>
            <ac:spMk id="16" creationId="{E0A3D733-06DD-2295-1490-12F12CC79FED}"/>
          </ac:spMkLst>
        </pc:spChg>
        <pc:spChg chg="mod">
          <ac:chgData name="Clare Stevenson" userId="a7063c9a-49b6-4025-8264-d6fbdc81e9a0" providerId="ADAL" clId="{29B74173-FDA2-4CD6-9E5E-B89853B3CA39}" dt="2024-01-25T11:37:23.655" v="18"/>
          <ac:spMkLst>
            <pc:docMk/>
            <pc:sldMk cId="2536776664" sldId="277"/>
            <ac:spMk id="20" creationId="{88EBCB41-E30E-6F88-9BC1-C596B8557112}"/>
          </ac:spMkLst>
        </pc:spChg>
      </pc:sldChg>
      <pc:sldChg chg="modSp mod">
        <pc:chgData name="Clare Stevenson" userId="a7063c9a-49b6-4025-8264-d6fbdc81e9a0" providerId="ADAL" clId="{29B74173-FDA2-4CD6-9E5E-B89853B3CA39}" dt="2024-01-25T11:37:44.631" v="38"/>
        <pc:sldMkLst>
          <pc:docMk/>
          <pc:sldMk cId="1853603635" sldId="278"/>
        </pc:sldMkLst>
        <pc:spChg chg="mod">
          <ac:chgData name="Clare Stevenson" userId="a7063c9a-49b6-4025-8264-d6fbdc81e9a0" providerId="ADAL" clId="{29B74173-FDA2-4CD6-9E5E-B89853B3CA39}" dt="2024-01-25T11:37:41.111" v="34"/>
          <ac:spMkLst>
            <pc:docMk/>
            <pc:sldMk cId="1853603635" sldId="278"/>
            <ac:spMk id="2" creationId="{B21770AC-0468-D1F0-BD8F-3D6C24DDBE81}"/>
          </ac:spMkLst>
        </pc:spChg>
        <pc:spChg chg="mod">
          <ac:chgData name="Clare Stevenson" userId="a7063c9a-49b6-4025-8264-d6fbdc81e9a0" providerId="ADAL" clId="{29B74173-FDA2-4CD6-9E5E-B89853B3CA39}" dt="2024-01-25T11:37:41.591" v="35"/>
          <ac:spMkLst>
            <pc:docMk/>
            <pc:sldMk cId="1853603635" sldId="278"/>
            <ac:spMk id="5" creationId="{CF07B6A6-3712-FC8B-E441-CE18F58D14D8}"/>
          </ac:spMkLst>
        </pc:spChg>
        <pc:spChg chg="mod">
          <ac:chgData name="Clare Stevenson" userId="a7063c9a-49b6-4025-8264-d6fbdc81e9a0" providerId="ADAL" clId="{29B74173-FDA2-4CD6-9E5E-B89853B3CA39}" dt="2024-01-25T11:37:42.351" v="36"/>
          <ac:spMkLst>
            <pc:docMk/>
            <pc:sldMk cId="1853603635" sldId="278"/>
            <ac:spMk id="6" creationId="{D79283D0-D3D5-9361-20C8-3D92A2AE72D6}"/>
          </ac:spMkLst>
        </pc:spChg>
        <pc:spChg chg="mod">
          <ac:chgData name="Clare Stevenson" userId="a7063c9a-49b6-4025-8264-d6fbdc81e9a0" providerId="ADAL" clId="{29B74173-FDA2-4CD6-9E5E-B89853B3CA39}" dt="2024-01-25T11:37:43.830" v="37"/>
          <ac:spMkLst>
            <pc:docMk/>
            <pc:sldMk cId="1853603635" sldId="278"/>
            <ac:spMk id="7" creationId="{0A2AEA25-6973-0094-B87C-11AAF617AEAC}"/>
          </ac:spMkLst>
        </pc:spChg>
        <pc:spChg chg="mod">
          <ac:chgData name="Clare Stevenson" userId="a7063c9a-49b6-4025-8264-d6fbdc81e9a0" providerId="ADAL" clId="{29B74173-FDA2-4CD6-9E5E-B89853B3CA39}" dt="2024-01-25T11:37:44.631" v="38"/>
          <ac:spMkLst>
            <pc:docMk/>
            <pc:sldMk cId="1853603635" sldId="278"/>
            <ac:spMk id="8" creationId="{2FC8555D-4415-0897-535B-AB75D7D1432F}"/>
          </ac:spMkLst>
        </pc:spChg>
      </pc:sldChg>
      <pc:sldChg chg="modSp mod">
        <pc:chgData name="Clare Stevenson" userId="a7063c9a-49b6-4025-8264-d6fbdc81e9a0" providerId="ADAL" clId="{29B74173-FDA2-4CD6-9E5E-B89853B3CA39}" dt="2024-01-25T11:39:49.073" v="171"/>
        <pc:sldMkLst>
          <pc:docMk/>
          <pc:sldMk cId="2110458144" sldId="279"/>
        </pc:sldMkLst>
        <pc:spChg chg="mod">
          <ac:chgData name="Clare Stevenson" userId="a7063c9a-49b6-4025-8264-d6fbdc81e9a0" providerId="ADAL" clId="{29B74173-FDA2-4CD6-9E5E-B89853B3CA39}" dt="2024-01-25T11:39:43.247" v="163"/>
          <ac:spMkLst>
            <pc:docMk/>
            <pc:sldMk cId="2110458144" sldId="279"/>
            <ac:spMk id="2" creationId="{EDE56D52-2166-A7E6-E0D1-E93BA5E2D3BF}"/>
          </ac:spMkLst>
        </pc:spChg>
        <pc:spChg chg="mod">
          <ac:chgData name="Clare Stevenson" userId="a7063c9a-49b6-4025-8264-d6fbdc81e9a0" providerId="ADAL" clId="{29B74173-FDA2-4CD6-9E5E-B89853B3CA39}" dt="2024-01-25T11:39:43.822" v="164"/>
          <ac:spMkLst>
            <pc:docMk/>
            <pc:sldMk cId="2110458144" sldId="279"/>
            <ac:spMk id="3" creationId="{1379ACF9-4BF0-76F7-72FE-27C6795360FD}"/>
          </ac:spMkLst>
        </pc:spChg>
        <pc:spChg chg="mod">
          <ac:chgData name="Clare Stevenson" userId="a7063c9a-49b6-4025-8264-d6fbdc81e9a0" providerId="ADAL" clId="{29B74173-FDA2-4CD6-9E5E-B89853B3CA39}" dt="2024-01-25T11:39:45.047" v="165"/>
          <ac:spMkLst>
            <pc:docMk/>
            <pc:sldMk cId="2110458144" sldId="279"/>
            <ac:spMk id="5" creationId="{A47AAAC1-1A4A-1B22-AF6A-58C2CB94735A}"/>
          </ac:spMkLst>
        </pc:spChg>
        <pc:spChg chg="mod">
          <ac:chgData name="Clare Stevenson" userId="a7063c9a-49b6-4025-8264-d6fbdc81e9a0" providerId="ADAL" clId="{29B74173-FDA2-4CD6-9E5E-B89853B3CA39}" dt="2024-01-25T11:39:48.543" v="170"/>
          <ac:spMkLst>
            <pc:docMk/>
            <pc:sldMk cId="2110458144" sldId="279"/>
            <ac:spMk id="25" creationId="{747FC3C3-DF20-BBF2-30FF-087E674875D9}"/>
          </ac:spMkLst>
        </pc:spChg>
        <pc:spChg chg="mod">
          <ac:chgData name="Clare Stevenson" userId="a7063c9a-49b6-4025-8264-d6fbdc81e9a0" providerId="ADAL" clId="{29B74173-FDA2-4CD6-9E5E-B89853B3CA39}" dt="2024-01-25T11:39:49.073" v="171"/>
          <ac:spMkLst>
            <pc:docMk/>
            <pc:sldMk cId="2110458144" sldId="279"/>
            <ac:spMk id="26" creationId="{2A896895-ACC8-1458-6E8C-3BB53E74E93B}"/>
          </ac:spMkLst>
        </pc:spChg>
        <pc:picChg chg="mod">
          <ac:chgData name="Clare Stevenson" userId="a7063c9a-49b6-4025-8264-d6fbdc81e9a0" providerId="ADAL" clId="{29B74173-FDA2-4CD6-9E5E-B89853B3CA39}" dt="2024-01-25T11:39:45.487" v="166"/>
          <ac:picMkLst>
            <pc:docMk/>
            <pc:sldMk cId="2110458144" sldId="279"/>
            <ac:picMk id="12" creationId="{91622E62-088D-3D7F-46AA-1AADF1CE1565}"/>
          </ac:picMkLst>
        </pc:picChg>
        <pc:picChg chg="mod">
          <ac:chgData name="Clare Stevenson" userId="a7063c9a-49b6-4025-8264-d6fbdc81e9a0" providerId="ADAL" clId="{29B74173-FDA2-4CD6-9E5E-B89853B3CA39}" dt="2024-01-25T11:39:46.974" v="167"/>
          <ac:picMkLst>
            <pc:docMk/>
            <pc:sldMk cId="2110458144" sldId="279"/>
            <ac:picMk id="14" creationId="{725E4EA9-6978-3949-7E0E-6271F2B0996A}"/>
          </ac:picMkLst>
        </pc:picChg>
        <pc:picChg chg="mod">
          <ac:chgData name="Clare Stevenson" userId="a7063c9a-49b6-4025-8264-d6fbdc81e9a0" providerId="ADAL" clId="{29B74173-FDA2-4CD6-9E5E-B89853B3CA39}" dt="2024-01-25T11:39:42.655" v="162"/>
          <ac:picMkLst>
            <pc:docMk/>
            <pc:sldMk cId="2110458144" sldId="279"/>
            <ac:picMk id="16" creationId="{D4EDC8F1-0968-4D36-891E-516767680550}"/>
          </ac:picMkLst>
        </pc:picChg>
        <pc:picChg chg="mod">
          <ac:chgData name="Clare Stevenson" userId="a7063c9a-49b6-4025-8264-d6fbdc81e9a0" providerId="ADAL" clId="{29B74173-FDA2-4CD6-9E5E-B89853B3CA39}" dt="2024-01-25T11:39:47.391" v="168"/>
          <ac:picMkLst>
            <pc:docMk/>
            <pc:sldMk cId="2110458144" sldId="279"/>
            <ac:picMk id="18" creationId="{8E86C56F-648E-E457-2CFF-6A0ED6CB82C3}"/>
          </ac:picMkLst>
        </pc:picChg>
        <pc:picChg chg="mod">
          <ac:chgData name="Clare Stevenson" userId="a7063c9a-49b6-4025-8264-d6fbdc81e9a0" providerId="ADAL" clId="{29B74173-FDA2-4CD6-9E5E-B89853B3CA39}" dt="2024-01-25T11:39:47.887" v="169"/>
          <ac:picMkLst>
            <pc:docMk/>
            <pc:sldMk cId="2110458144" sldId="279"/>
            <ac:picMk id="22" creationId="{B44CEB90-9E72-7BE4-21AD-D9D9EB668939}"/>
          </ac:picMkLst>
        </pc:picChg>
      </pc:sldChg>
      <pc:sldChg chg="modSp mod">
        <pc:chgData name="Clare Stevenson" userId="a7063c9a-49b6-4025-8264-d6fbdc81e9a0" providerId="ADAL" clId="{29B74173-FDA2-4CD6-9E5E-B89853B3CA39}" dt="2024-01-25T11:39:56.111" v="177"/>
        <pc:sldMkLst>
          <pc:docMk/>
          <pc:sldMk cId="1310128619" sldId="280"/>
        </pc:sldMkLst>
        <pc:spChg chg="mod">
          <ac:chgData name="Clare Stevenson" userId="a7063c9a-49b6-4025-8264-d6fbdc81e9a0" providerId="ADAL" clId="{29B74173-FDA2-4CD6-9E5E-B89853B3CA39}" dt="2024-01-25T11:39:53.479" v="173"/>
          <ac:spMkLst>
            <pc:docMk/>
            <pc:sldMk cId="1310128619" sldId="280"/>
            <ac:spMk id="2" creationId="{EDE56D52-2166-A7E6-E0D1-E93BA5E2D3BF}"/>
          </ac:spMkLst>
        </pc:spChg>
        <pc:spChg chg="mod">
          <ac:chgData name="Clare Stevenson" userId="a7063c9a-49b6-4025-8264-d6fbdc81e9a0" providerId="ADAL" clId="{29B74173-FDA2-4CD6-9E5E-B89853B3CA39}" dt="2024-01-25T11:39:53.919" v="174"/>
          <ac:spMkLst>
            <pc:docMk/>
            <pc:sldMk cId="1310128619" sldId="280"/>
            <ac:spMk id="5" creationId="{A47AAAC1-1A4A-1B22-AF6A-58C2CB94735A}"/>
          </ac:spMkLst>
        </pc:spChg>
        <pc:picChg chg="mod">
          <ac:chgData name="Clare Stevenson" userId="a7063c9a-49b6-4025-8264-d6fbdc81e9a0" providerId="ADAL" clId="{29B74173-FDA2-4CD6-9E5E-B89853B3CA39}" dt="2024-01-25T11:39:54.447" v="175"/>
          <ac:picMkLst>
            <pc:docMk/>
            <pc:sldMk cId="1310128619" sldId="280"/>
            <ac:picMk id="11" creationId="{39E546F9-2EC6-714C-8D86-63D1620F283E}"/>
          </ac:picMkLst>
        </pc:picChg>
        <pc:picChg chg="mod">
          <ac:chgData name="Clare Stevenson" userId="a7063c9a-49b6-4025-8264-d6fbdc81e9a0" providerId="ADAL" clId="{29B74173-FDA2-4CD6-9E5E-B89853B3CA39}" dt="2024-01-25T11:39:53.022" v="172"/>
          <ac:picMkLst>
            <pc:docMk/>
            <pc:sldMk cId="1310128619" sldId="280"/>
            <ac:picMk id="13" creationId="{B471F369-6B05-1BFC-8343-BC25DDAD0AB9}"/>
          </ac:picMkLst>
        </pc:picChg>
        <pc:picChg chg="mod">
          <ac:chgData name="Clare Stevenson" userId="a7063c9a-49b6-4025-8264-d6fbdc81e9a0" providerId="ADAL" clId="{29B74173-FDA2-4CD6-9E5E-B89853B3CA39}" dt="2024-01-25T11:39:56.111" v="177"/>
          <ac:picMkLst>
            <pc:docMk/>
            <pc:sldMk cId="1310128619" sldId="280"/>
            <ac:picMk id="15" creationId="{0D0E009B-C8E1-94B7-D1ED-A6479C1CFA2D}"/>
          </ac:picMkLst>
        </pc:picChg>
        <pc:picChg chg="mod">
          <ac:chgData name="Clare Stevenson" userId="a7063c9a-49b6-4025-8264-d6fbdc81e9a0" providerId="ADAL" clId="{29B74173-FDA2-4CD6-9E5E-B89853B3CA39}" dt="2024-01-25T11:39:55.712" v="176"/>
          <ac:picMkLst>
            <pc:docMk/>
            <pc:sldMk cId="1310128619" sldId="280"/>
            <ac:picMk id="17" creationId="{95E74A22-2F59-B291-6556-811A376914AC}"/>
          </ac:picMkLst>
        </pc:picChg>
      </pc:sldChg>
      <pc:sldChg chg="modSp mod">
        <pc:chgData name="Clare Stevenson" userId="a7063c9a-49b6-4025-8264-d6fbdc81e9a0" providerId="ADAL" clId="{29B74173-FDA2-4CD6-9E5E-B89853B3CA39}" dt="2024-01-25T11:38:45.831" v="100"/>
        <pc:sldMkLst>
          <pc:docMk/>
          <pc:sldMk cId="893262547" sldId="281"/>
        </pc:sldMkLst>
        <pc:spChg chg="mod">
          <ac:chgData name="Clare Stevenson" userId="a7063c9a-49b6-4025-8264-d6fbdc81e9a0" providerId="ADAL" clId="{29B74173-FDA2-4CD6-9E5E-B89853B3CA39}" dt="2024-01-25T11:38:41.582" v="93"/>
          <ac:spMkLst>
            <pc:docMk/>
            <pc:sldMk cId="893262547" sldId="281"/>
            <ac:spMk id="4" creationId="{A8D9BF2D-3BCC-8212-C8EB-E5E16435E820}"/>
          </ac:spMkLst>
        </pc:spChg>
        <pc:spChg chg="mod">
          <ac:chgData name="Clare Stevenson" userId="a7063c9a-49b6-4025-8264-d6fbdc81e9a0" providerId="ADAL" clId="{29B74173-FDA2-4CD6-9E5E-B89853B3CA39}" dt="2024-01-25T11:38:40.511" v="92"/>
          <ac:spMkLst>
            <pc:docMk/>
            <pc:sldMk cId="893262547" sldId="281"/>
            <ac:spMk id="7" creationId="{0A2AEA25-6973-0094-B87C-11AAF617AEAC}"/>
          </ac:spMkLst>
        </pc:spChg>
        <pc:spChg chg="mod">
          <ac:chgData name="Clare Stevenson" userId="a7063c9a-49b6-4025-8264-d6fbdc81e9a0" providerId="ADAL" clId="{29B74173-FDA2-4CD6-9E5E-B89853B3CA39}" dt="2024-01-25T11:38:42.039" v="94"/>
          <ac:spMkLst>
            <pc:docMk/>
            <pc:sldMk cId="893262547" sldId="281"/>
            <ac:spMk id="9" creationId="{ADCA7DD2-9442-56DE-F234-6C387E0C82D3}"/>
          </ac:spMkLst>
        </pc:spChg>
        <pc:spChg chg="mod">
          <ac:chgData name="Clare Stevenson" userId="a7063c9a-49b6-4025-8264-d6fbdc81e9a0" providerId="ADAL" clId="{29B74173-FDA2-4CD6-9E5E-B89853B3CA39}" dt="2024-01-25T11:38:42.671" v="95"/>
          <ac:spMkLst>
            <pc:docMk/>
            <pc:sldMk cId="893262547" sldId="281"/>
            <ac:spMk id="10" creationId="{564CD103-D367-CEE3-AC05-910B60707D8C}"/>
          </ac:spMkLst>
        </pc:spChg>
        <pc:spChg chg="mod">
          <ac:chgData name="Clare Stevenson" userId="a7063c9a-49b6-4025-8264-d6fbdc81e9a0" providerId="ADAL" clId="{29B74173-FDA2-4CD6-9E5E-B89853B3CA39}" dt="2024-01-25T11:38:44.063" v="96"/>
          <ac:spMkLst>
            <pc:docMk/>
            <pc:sldMk cId="893262547" sldId="281"/>
            <ac:spMk id="11" creationId="{B982E072-0256-9389-7B9B-4B8A13C2A36B}"/>
          </ac:spMkLst>
        </pc:spChg>
        <pc:spChg chg="mod">
          <ac:chgData name="Clare Stevenson" userId="a7063c9a-49b6-4025-8264-d6fbdc81e9a0" providerId="ADAL" clId="{29B74173-FDA2-4CD6-9E5E-B89853B3CA39}" dt="2024-01-25T11:38:44.975" v="98"/>
          <ac:spMkLst>
            <pc:docMk/>
            <pc:sldMk cId="893262547" sldId="281"/>
            <ac:spMk id="14" creationId="{60DF3784-F094-EC4C-AD17-5DFC34EBD0D9}"/>
          </ac:spMkLst>
        </pc:spChg>
        <pc:spChg chg="mod">
          <ac:chgData name="Clare Stevenson" userId="a7063c9a-49b6-4025-8264-d6fbdc81e9a0" providerId="ADAL" clId="{29B74173-FDA2-4CD6-9E5E-B89853B3CA39}" dt="2024-01-25T11:38:45.831" v="100"/>
          <ac:spMkLst>
            <pc:docMk/>
            <pc:sldMk cId="893262547" sldId="281"/>
            <ac:spMk id="16" creationId="{28BCFCB4-C79A-FA0F-8ADE-A385CBCF39C2}"/>
          </ac:spMkLst>
        </pc:spChg>
        <pc:picChg chg="mod">
          <ac:chgData name="Clare Stevenson" userId="a7063c9a-49b6-4025-8264-d6fbdc81e9a0" providerId="ADAL" clId="{29B74173-FDA2-4CD6-9E5E-B89853B3CA39}" dt="2024-01-25T11:38:44.471" v="97"/>
          <ac:picMkLst>
            <pc:docMk/>
            <pc:sldMk cId="893262547" sldId="281"/>
            <ac:picMk id="2" creationId="{FB8F38F6-6C04-31DE-92E3-BF06F5C40053}"/>
          </ac:picMkLst>
        </pc:picChg>
        <pc:picChg chg="mod">
          <ac:chgData name="Clare Stevenson" userId="a7063c9a-49b6-4025-8264-d6fbdc81e9a0" providerId="ADAL" clId="{29B74173-FDA2-4CD6-9E5E-B89853B3CA39}" dt="2024-01-25T11:38:45.407" v="99"/>
          <ac:picMkLst>
            <pc:docMk/>
            <pc:sldMk cId="893262547" sldId="281"/>
            <ac:picMk id="3" creationId="{4F6D71A5-BB11-92E7-B7EA-D777A955B6E5}"/>
          </ac:picMkLst>
        </pc:picChg>
      </pc:sldChg>
      <pc:sldChg chg="modSp mod">
        <pc:chgData name="Clare Stevenson" userId="a7063c9a-49b6-4025-8264-d6fbdc81e9a0" providerId="ADAL" clId="{29B74173-FDA2-4CD6-9E5E-B89853B3CA39}" dt="2024-01-25T11:37:38.191" v="33"/>
        <pc:sldMkLst>
          <pc:docMk/>
          <pc:sldMk cId="1075255787" sldId="283"/>
        </pc:sldMkLst>
        <pc:spChg chg="mod">
          <ac:chgData name="Clare Stevenson" userId="a7063c9a-49b6-4025-8264-d6fbdc81e9a0" providerId="ADAL" clId="{29B74173-FDA2-4CD6-9E5E-B89853B3CA39}" dt="2024-01-25T11:37:36.582" v="31"/>
          <ac:spMkLst>
            <pc:docMk/>
            <pc:sldMk cId="1075255787" sldId="283"/>
            <ac:spMk id="4" creationId="{C53F7016-D4ED-7D88-F59C-FA9F1B625423}"/>
          </ac:spMkLst>
        </pc:spChg>
        <pc:spChg chg="mod">
          <ac:chgData name="Clare Stevenson" userId="a7063c9a-49b6-4025-8264-d6fbdc81e9a0" providerId="ADAL" clId="{29B74173-FDA2-4CD6-9E5E-B89853B3CA39}" dt="2024-01-25T11:37:38.191" v="33"/>
          <ac:spMkLst>
            <pc:docMk/>
            <pc:sldMk cId="1075255787" sldId="283"/>
            <ac:spMk id="5" creationId="{9685FE0F-7366-7AF5-92DA-2314256191FF}"/>
          </ac:spMkLst>
        </pc:spChg>
        <pc:picChg chg="mod">
          <ac:chgData name="Clare Stevenson" userId="a7063c9a-49b6-4025-8264-d6fbdc81e9a0" providerId="ADAL" clId="{29B74173-FDA2-4CD6-9E5E-B89853B3CA39}" dt="2024-01-25T11:37:37.524" v="32"/>
          <ac:picMkLst>
            <pc:docMk/>
            <pc:sldMk cId="1075255787" sldId="283"/>
            <ac:picMk id="2" creationId="{A053C8B6-AF48-66D6-6B3F-302E9CD79641}"/>
          </ac:picMkLst>
        </pc:picChg>
      </pc:sldChg>
      <pc:sldChg chg="modSp mod">
        <pc:chgData name="Clare Stevenson" userId="a7063c9a-49b6-4025-8264-d6fbdc81e9a0" providerId="ADAL" clId="{29B74173-FDA2-4CD6-9E5E-B89853B3CA39}" dt="2024-01-25T11:40:03.387" v="186"/>
        <pc:sldMkLst>
          <pc:docMk/>
          <pc:sldMk cId="2401675894" sldId="285"/>
        </pc:sldMkLst>
        <pc:spChg chg="mod">
          <ac:chgData name="Clare Stevenson" userId="a7063c9a-49b6-4025-8264-d6fbdc81e9a0" providerId="ADAL" clId="{29B74173-FDA2-4CD6-9E5E-B89853B3CA39}" dt="2024-01-25T11:40:00.007" v="178"/>
          <ac:spMkLst>
            <pc:docMk/>
            <pc:sldMk cId="2401675894" sldId="285"/>
            <ac:spMk id="2" creationId="{E770839B-0BD6-4E04-9ACC-4047E638677C}"/>
          </ac:spMkLst>
        </pc:spChg>
        <pc:spChg chg="mod">
          <ac:chgData name="Clare Stevenson" userId="a7063c9a-49b6-4025-8264-d6fbdc81e9a0" providerId="ADAL" clId="{29B74173-FDA2-4CD6-9E5E-B89853B3CA39}" dt="2024-01-25T11:40:00.407" v="179"/>
          <ac:spMkLst>
            <pc:docMk/>
            <pc:sldMk cId="2401675894" sldId="285"/>
            <ac:spMk id="3" creationId="{A2161DEF-4EDA-770F-07E1-81006D951CD5}"/>
          </ac:spMkLst>
        </pc:spChg>
        <pc:spChg chg="mod">
          <ac:chgData name="Clare Stevenson" userId="a7063c9a-49b6-4025-8264-d6fbdc81e9a0" providerId="ADAL" clId="{29B74173-FDA2-4CD6-9E5E-B89853B3CA39}" dt="2024-01-25T11:40:03.387" v="186"/>
          <ac:spMkLst>
            <pc:docMk/>
            <pc:sldMk cId="2401675894" sldId="285"/>
            <ac:spMk id="4" creationId="{635B195C-19B4-3D93-FF49-FD6AF789A174}"/>
          </ac:spMkLst>
        </pc:spChg>
        <pc:spChg chg="mod">
          <ac:chgData name="Clare Stevenson" userId="a7063c9a-49b6-4025-8264-d6fbdc81e9a0" providerId="ADAL" clId="{29B74173-FDA2-4CD6-9E5E-B89853B3CA39}" dt="2024-01-25T11:40:00.846" v="180"/>
          <ac:spMkLst>
            <pc:docMk/>
            <pc:sldMk cId="2401675894" sldId="285"/>
            <ac:spMk id="5" creationId="{6B0E6B46-DA3E-6C07-BF50-5673FAFDF2E9}"/>
          </ac:spMkLst>
        </pc:spChg>
        <pc:spChg chg="mod">
          <ac:chgData name="Clare Stevenson" userId="a7063c9a-49b6-4025-8264-d6fbdc81e9a0" providerId="ADAL" clId="{29B74173-FDA2-4CD6-9E5E-B89853B3CA39}" dt="2024-01-25T11:40:01.279" v="181"/>
          <ac:spMkLst>
            <pc:docMk/>
            <pc:sldMk cId="2401675894" sldId="285"/>
            <ac:spMk id="6" creationId="{FF459D93-D127-E2D9-96FF-AC161FB51BBF}"/>
          </ac:spMkLst>
        </pc:spChg>
        <pc:spChg chg="mod">
          <ac:chgData name="Clare Stevenson" userId="a7063c9a-49b6-4025-8264-d6fbdc81e9a0" providerId="ADAL" clId="{29B74173-FDA2-4CD6-9E5E-B89853B3CA39}" dt="2024-01-25T11:40:01.784" v="182"/>
          <ac:spMkLst>
            <pc:docMk/>
            <pc:sldMk cId="2401675894" sldId="285"/>
            <ac:spMk id="7" creationId="{B46F8763-9833-310B-27A2-5E0B1A31DDE9}"/>
          </ac:spMkLst>
        </pc:spChg>
        <pc:spChg chg="mod">
          <ac:chgData name="Clare Stevenson" userId="a7063c9a-49b6-4025-8264-d6fbdc81e9a0" providerId="ADAL" clId="{29B74173-FDA2-4CD6-9E5E-B89853B3CA39}" dt="2024-01-25T11:40:02.160" v="183"/>
          <ac:spMkLst>
            <pc:docMk/>
            <pc:sldMk cId="2401675894" sldId="285"/>
            <ac:spMk id="8" creationId="{8FA1E179-ACFF-BB2B-F8CE-0A64749FA582}"/>
          </ac:spMkLst>
        </pc:spChg>
        <pc:spChg chg="mod">
          <ac:chgData name="Clare Stevenson" userId="a7063c9a-49b6-4025-8264-d6fbdc81e9a0" providerId="ADAL" clId="{29B74173-FDA2-4CD6-9E5E-B89853B3CA39}" dt="2024-01-25T11:40:03.387" v="186"/>
          <ac:spMkLst>
            <pc:docMk/>
            <pc:sldMk cId="2401675894" sldId="285"/>
            <ac:spMk id="9" creationId="{E12C5F47-B5CF-28E9-C73B-FB394835DE47}"/>
          </ac:spMkLst>
        </pc:spChg>
        <pc:grpChg chg="mod">
          <ac:chgData name="Clare Stevenson" userId="a7063c9a-49b6-4025-8264-d6fbdc81e9a0" providerId="ADAL" clId="{29B74173-FDA2-4CD6-9E5E-B89853B3CA39}" dt="2024-01-25T11:40:03.387" v="186"/>
          <ac:grpSpMkLst>
            <pc:docMk/>
            <pc:sldMk cId="2401675894" sldId="285"/>
            <ac:grpSpMk id="10" creationId="{060E2DE6-C4B6-AAE9-009E-602629D80530}"/>
          </ac:grpSpMkLst>
        </pc:grpChg>
      </pc:sldChg>
      <pc:sldChg chg="modSp mod">
        <pc:chgData name="Clare Stevenson" userId="a7063c9a-49b6-4025-8264-d6fbdc81e9a0" providerId="ADAL" clId="{29B74173-FDA2-4CD6-9E5E-B89853B3CA39}" dt="2024-01-25T11:38:38.270" v="91"/>
        <pc:sldMkLst>
          <pc:docMk/>
          <pc:sldMk cId="2757647916" sldId="286"/>
        </pc:sldMkLst>
        <pc:spChg chg="mod">
          <ac:chgData name="Clare Stevenson" userId="a7063c9a-49b6-4025-8264-d6fbdc81e9a0" providerId="ADAL" clId="{29B74173-FDA2-4CD6-9E5E-B89853B3CA39}" dt="2024-01-25T11:38:35.455" v="86"/>
          <ac:spMkLst>
            <pc:docMk/>
            <pc:sldMk cId="2757647916" sldId="286"/>
            <ac:spMk id="2" creationId="{A5956CB5-658C-FF04-DECE-0B8173C6B9C0}"/>
          </ac:spMkLst>
        </pc:spChg>
        <pc:spChg chg="mod">
          <ac:chgData name="Clare Stevenson" userId="a7063c9a-49b6-4025-8264-d6fbdc81e9a0" providerId="ADAL" clId="{29B74173-FDA2-4CD6-9E5E-B89853B3CA39}" dt="2024-01-25T11:38:35.967" v="87"/>
          <ac:spMkLst>
            <pc:docMk/>
            <pc:sldMk cId="2757647916" sldId="286"/>
            <ac:spMk id="4" creationId="{51842C8B-A562-B156-9EE8-8A4799F53525}"/>
          </ac:spMkLst>
        </pc:spChg>
        <pc:spChg chg="mod">
          <ac:chgData name="Clare Stevenson" userId="a7063c9a-49b6-4025-8264-d6fbdc81e9a0" providerId="ADAL" clId="{29B74173-FDA2-4CD6-9E5E-B89853B3CA39}" dt="2024-01-25T11:38:37.895" v="90"/>
          <ac:spMkLst>
            <pc:docMk/>
            <pc:sldMk cId="2757647916" sldId="286"/>
            <ac:spMk id="6" creationId="{E211F42E-D159-301A-F137-CDE3A6D12D75}"/>
          </ac:spMkLst>
        </pc:spChg>
        <pc:spChg chg="mod">
          <ac:chgData name="Clare Stevenson" userId="a7063c9a-49b6-4025-8264-d6fbdc81e9a0" providerId="ADAL" clId="{29B74173-FDA2-4CD6-9E5E-B89853B3CA39}" dt="2024-01-25T11:38:35.092" v="85"/>
          <ac:spMkLst>
            <pc:docMk/>
            <pc:sldMk cId="2757647916" sldId="286"/>
            <ac:spMk id="10" creationId="{855A6A68-6F54-CA97-BDE4-F96A63871F52}"/>
          </ac:spMkLst>
        </pc:spChg>
        <pc:spChg chg="mod">
          <ac:chgData name="Clare Stevenson" userId="a7063c9a-49b6-4025-8264-d6fbdc81e9a0" providerId="ADAL" clId="{29B74173-FDA2-4CD6-9E5E-B89853B3CA39}" dt="2024-01-25T11:38:36.487" v="88"/>
          <ac:spMkLst>
            <pc:docMk/>
            <pc:sldMk cId="2757647916" sldId="286"/>
            <ac:spMk id="11" creationId="{7AABEECE-BEC1-371A-583C-FA1DCA21DE19}"/>
          </ac:spMkLst>
        </pc:spChg>
        <pc:spChg chg="mod">
          <ac:chgData name="Clare Stevenson" userId="a7063c9a-49b6-4025-8264-d6fbdc81e9a0" providerId="ADAL" clId="{29B74173-FDA2-4CD6-9E5E-B89853B3CA39}" dt="2024-01-25T11:38:37.183" v="89"/>
          <ac:spMkLst>
            <pc:docMk/>
            <pc:sldMk cId="2757647916" sldId="286"/>
            <ac:spMk id="12" creationId="{2EE59865-14BF-2925-C808-B4EA088F0066}"/>
          </ac:spMkLst>
        </pc:spChg>
        <pc:picChg chg="mod">
          <ac:chgData name="Clare Stevenson" userId="a7063c9a-49b6-4025-8264-d6fbdc81e9a0" providerId="ADAL" clId="{29B74173-FDA2-4CD6-9E5E-B89853B3CA39}" dt="2024-01-25T11:38:38.270" v="91"/>
          <ac:picMkLst>
            <pc:docMk/>
            <pc:sldMk cId="2757647916" sldId="286"/>
            <ac:picMk id="5" creationId="{02A11C95-4084-BF5E-52A7-7963DE56D4E7}"/>
          </ac:picMkLst>
        </pc:picChg>
      </pc:sldChg>
      <pc:sldChg chg="del">
        <pc:chgData name="Clare Stevenson" userId="a7063c9a-49b6-4025-8264-d6fbdc81e9a0" providerId="ADAL" clId="{29B74173-FDA2-4CD6-9E5E-B89853B3CA39}" dt="2024-01-25T13:35:16.713" v="187" actId="2696"/>
        <pc:sldMkLst>
          <pc:docMk/>
          <pc:sldMk cId="3305443335" sldId="287"/>
        </pc:sldMkLst>
      </pc:sldChg>
      <pc:sldChg chg="modSp mod">
        <pc:chgData name="Clare Stevenson" userId="a7063c9a-49b6-4025-8264-d6fbdc81e9a0" providerId="ADAL" clId="{29B74173-FDA2-4CD6-9E5E-B89853B3CA39}" dt="2024-01-25T11:38:51.534" v="107"/>
        <pc:sldMkLst>
          <pc:docMk/>
          <pc:sldMk cId="3219438846" sldId="288"/>
        </pc:sldMkLst>
        <pc:spChg chg="mod">
          <ac:chgData name="Clare Stevenson" userId="a7063c9a-49b6-4025-8264-d6fbdc81e9a0" providerId="ADAL" clId="{29B74173-FDA2-4CD6-9E5E-B89853B3CA39}" dt="2024-01-25T11:38:48.455" v="102"/>
          <ac:spMkLst>
            <pc:docMk/>
            <pc:sldMk cId="3219438846" sldId="288"/>
            <ac:spMk id="2" creationId="{A5956CB5-658C-FF04-DECE-0B8173C6B9C0}"/>
          </ac:spMkLst>
        </pc:spChg>
        <pc:spChg chg="mod">
          <ac:chgData name="Clare Stevenson" userId="a7063c9a-49b6-4025-8264-d6fbdc81e9a0" providerId="ADAL" clId="{29B74173-FDA2-4CD6-9E5E-B89853B3CA39}" dt="2024-01-25T11:38:48.839" v="103"/>
          <ac:spMkLst>
            <pc:docMk/>
            <pc:sldMk cId="3219438846" sldId="288"/>
            <ac:spMk id="4" creationId="{51842C8B-A562-B156-9EE8-8A4799F53525}"/>
          </ac:spMkLst>
        </pc:spChg>
        <pc:spChg chg="mod">
          <ac:chgData name="Clare Stevenson" userId="a7063c9a-49b6-4025-8264-d6fbdc81e9a0" providerId="ADAL" clId="{29B74173-FDA2-4CD6-9E5E-B89853B3CA39}" dt="2024-01-25T11:38:51.534" v="107"/>
          <ac:spMkLst>
            <pc:docMk/>
            <pc:sldMk cId="3219438846" sldId="288"/>
            <ac:spMk id="5" creationId="{A9444AD2-1A57-75C4-7CB4-91BDB7F44E88}"/>
          </ac:spMkLst>
        </pc:spChg>
        <pc:spChg chg="mod">
          <ac:chgData name="Clare Stevenson" userId="a7063c9a-49b6-4025-8264-d6fbdc81e9a0" providerId="ADAL" clId="{29B74173-FDA2-4CD6-9E5E-B89853B3CA39}" dt="2024-01-25T11:38:48.007" v="101"/>
          <ac:spMkLst>
            <pc:docMk/>
            <pc:sldMk cId="3219438846" sldId="288"/>
            <ac:spMk id="10" creationId="{855A6A68-6F54-CA97-BDE4-F96A63871F52}"/>
          </ac:spMkLst>
        </pc:spChg>
        <pc:spChg chg="mod">
          <ac:chgData name="Clare Stevenson" userId="a7063c9a-49b6-4025-8264-d6fbdc81e9a0" providerId="ADAL" clId="{29B74173-FDA2-4CD6-9E5E-B89853B3CA39}" dt="2024-01-25T11:38:49.871" v="105"/>
          <ac:spMkLst>
            <pc:docMk/>
            <pc:sldMk cId="3219438846" sldId="288"/>
            <ac:spMk id="11" creationId="{7AABEECE-BEC1-371A-583C-FA1DCA21DE19}"/>
          </ac:spMkLst>
        </pc:spChg>
        <pc:spChg chg="mod">
          <ac:chgData name="Clare Stevenson" userId="a7063c9a-49b6-4025-8264-d6fbdc81e9a0" providerId="ADAL" clId="{29B74173-FDA2-4CD6-9E5E-B89853B3CA39}" dt="2024-01-25T11:38:50.262" v="106"/>
          <ac:spMkLst>
            <pc:docMk/>
            <pc:sldMk cId="3219438846" sldId="288"/>
            <ac:spMk id="12" creationId="{2EE59865-14BF-2925-C808-B4EA088F0066}"/>
          </ac:spMkLst>
        </pc:spChg>
        <pc:picChg chg="mod">
          <ac:chgData name="Clare Stevenson" userId="a7063c9a-49b6-4025-8264-d6fbdc81e9a0" providerId="ADAL" clId="{29B74173-FDA2-4CD6-9E5E-B89853B3CA39}" dt="2024-01-25T11:38:49.391" v="104"/>
          <ac:picMkLst>
            <pc:docMk/>
            <pc:sldMk cId="3219438846" sldId="288"/>
            <ac:picMk id="2050" creationId="{87B7AF75-76A1-6947-537D-96B677E796EF}"/>
          </ac:picMkLst>
        </pc:picChg>
      </pc:sldChg>
      <pc:sldChg chg="modSp mod">
        <pc:chgData name="Clare Stevenson" userId="a7063c9a-49b6-4025-8264-d6fbdc81e9a0" providerId="ADAL" clId="{29B74173-FDA2-4CD6-9E5E-B89853B3CA39}" dt="2024-01-25T11:39:00.726" v="115"/>
        <pc:sldMkLst>
          <pc:docMk/>
          <pc:sldMk cId="2011915785" sldId="289"/>
        </pc:sldMkLst>
        <pc:spChg chg="mod">
          <ac:chgData name="Clare Stevenson" userId="a7063c9a-49b6-4025-8264-d6fbdc81e9a0" providerId="ADAL" clId="{29B74173-FDA2-4CD6-9E5E-B89853B3CA39}" dt="2024-01-25T11:38:56.879" v="109"/>
          <ac:spMkLst>
            <pc:docMk/>
            <pc:sldMk cId="2011915785" sldId="289"/>
            <ac:spMk id="2" creationId="{A5956CB5-658C-FF04-DECE-0B8173C6B9C0}"/>
          </ac:spMkLst>
        </pc:spChg>
        <pc:spChg chg="mod">
          <ac:chgData name="Clare Stevenson" userId="a7063c9a-49b6-4025-8264-d6fbdc81e9a0" providerId="ADAL" clId="{29B74173-FDA2-4CD6-9E5E-B89853B3CA39}" dt="2024-01-25T11:38:57.478" v="110"/>
          <ac:spMkLst>
            <pc:docMk/>
            <pc:sldMk cId="2011915785" sldId="289"/>
            <ac:spMk id="4" creationId="{51842C8B-A562-B156-9EE8-8A4799F53525}"/>
          </ac:spMkLst>
        </pc:spChg>
        <pc:spChg chg="mod">
          <ac:chgData name="Clare Stevenson" userId="a7063c9a-49b6-4025-8264-d6fbdc81e9a0" providerId="ADAL" clId="{29B74173-FDA2-4CD6-9E5E-B89853B3CA39}" dt="2024-01-25T11:38:59.015" v="112"/>
          <ac:spMkLst>
            <pc:docMk/>
            <pc:sldMk cId="2011915785" sldId="289"/>
            <ac:spMk id="6" creationId="{E211F42E-D159-301A-F137-CDE3A6D12D75}"/>
          </ac:spMkLst>
        </pc:spChg>
        <pc:spChg chg="mod">
          <ac:chgData name="Clare Stevenson" userId="a7063c9a-49b6-4025-8264-d6fbdc81e9a0" providerId="ADAL" clId="{29B74173-FDA2-4CD6-9E5E-B89853B3CA39}" dt="2024-01-25T11:39:00.726" v="115"/>
          <ac:spMkLst>
            <pc:docMk/>
            <pc:sldMk cId="2011915785" sldId="289"/>
            <ac:spMk id="7" creationId="{8E6E74DA-1F72-7D56-5B25-CB5E095DE678}"/>
          </ac:spMkLst>
        </pc:spChg>
        <pc:spChg chg="mod">
          <ac:chgData name="Clare Stevenson" userId="a7063c9a-49b6-4025-8264-d6fbdc81e9a0" providerId="ADAL" clId="{29B74173-FDA2-4CD6-9E5E-B89853B3CA39}" dt="2024-01-25T11:38:56.463" v="108"/>
          <ac:spMkLst>
            <pc:docMk/>
            <pc:sldMk cId="2011915785" sldId="289"/>
            <ac:spMk id="10" creationId="{855A6A68-6F54-CA97-BDE4-F96A63871F52}"/>
          </ac:spMkLst>
        </pc:spChg>
        <pc:spChg chg="mod">
          <ac:chgData name="Clare Stevenson" userId="a7063c9a-49b6-4025-8264-d6fbdc81e9a0" providerId="ADAL" clId="{29B74173-FDA2-4CD6-9E5E-B89853B3CA39}" dt="2024-01-25T11:38:57.926" v="111"/>
          <ac:spMkLst>
            <pc:docMk/>
            <pc:sldMk cId="2011915785" sldId="289"/>
            <ac:spMk id="11" creationId="{7AABEECE-BEC1-371A-583C-FA1DCA21DE19}"/>
          </ac:spMkLst>
        </pc:spChg>
        <pc:spChg chg="mod">
          <ac:chgData name="Clare Stevenson" userId="a7063c9a-49b6-4025-8264-d6fbdc81e9a0" providerId="ADAL" clId="{29B74173-FDA2-4CD6-9E5E-B89853B3CA39}" dt="2024-01-25T11:38:59.616" v="113"/>
          <ac:spMkLst>
            <pc:docMk/>
            <pc:sldMk cId="2011915785" sldId="289"/>
            <ac:spMk id="12" creationId="{2EE59865-14BF-2925-C808-B4EA088F0066}"/>
          </ac:spMkLst>
        </pc:spChg>
        <pc:picChg chg="mod">
          <ac:chgData name="Clare Stevenson" userId="a7063c9a-49b6-4025-8264-d6fbdc81e9a0" providerId="ADAL" clId="{29B74173-FDA2-4CD6-9E5E-B89853B3CA39}" dt="2024-01-25T11:39:00.327" v="114"/>
          <ac:picMkLst>
            <pc:docMk/>
            <pc:sldMk cId="2011915785" sldId="289"/>
            <ac:picMk id="5" creationId="{20A79D5B-D39C-EC4D-05C5-A28FD7606593}"/>
          </ac:picMkLst>
        </pc:picChg>
      </pc:sldChg>
      <pc:sldChg chg="modSp mod">
        <pc:chgData name="Clare Stevenson" userId="a7063c9a-49b6-4025-8264-d6fbdc81e9a0" providerId="ADAL" clId="{29B74173-FDA2-4CD6-9E5E-B89853B3CA39}" dt="2024-01-25T11:39:06.876" v="122"/>
        <pc:sldMkLst>
          <pc:docMk/>
          <pc:sldMk cId="1326708570" sldId="290"/>
        </pc:sldMkLst>
        <pc:spChg chg="mod">
          <ac:chgData name="Clare Stevenson" userId="a7063c9a-49b6-4025-8264-d6fbdc81e9a0" providerId="ADAL" clId="{29B74173-FDA2-4CD6-9E5E-B89853B3CA39}" dt="2024-01-25T11:39:03.903" v="117"/>
          <ac:spMkLst>
            <pc:docMk/>
            <pc:sldMk cId="1326708570" sldId="290"/>
            <ac:spMk id="2" creationId="{A5956CB5-658C-FF04-DECE-0B8173C6B9C0}"/>
          </ac:spMkLst>
        </pc:spChg>
        <pc:spChg chg="mod">
          <ac:chgData name="Clare Stevenson" userId="a7063c9a-49b6-4025-8264-d6fbdc81e9a0" providerId="ADAL" clId="{29B74173-FDA2-4CD6-9E5E-B89853B3CA39}" dt="2024-01-25T11:39:04.350" v="118"/>
          <ac:spMkLst>
            <pc:docMk/>
            <pc:sldMk cId="1326708570" sldId="290"/>
            <ac:spMk id="4" creationId="{51842C8B-A562-B156-9EE8-8A4799F53525}"/>
          </ac:spMkLst>
        </pc:spChg>
        <pc:spChg chg="mod">
          <ac:chgData name="Clare Stevenson" userId="a7063c9a-49b6-4025-8264-d6fbdc81e9a0" providerId="ADAL" clId="{29B74173-FDA2-4CD6-9E5E-B89853B3CA39}" dt="2024-01-25T11:39:06.876" v="122"/>
          <ac:spMkLst>
            <pc:docMk/>
            <pc:sldMk cId="1326708570" sldId="290"/>
            <ac:spMk id="5" creationId="{81D2DBE7-A928-D9AF-A3B1-AC1E551527C8}"/>
          </ac:spMkLst>
        </pc:spChg>
        <pc:spChg chg="mod">
          <ac:chgData name="Clare Stevenson" userId="a7063c9a-49b6-4025-8264-d6fbdc81e9a0" providerId="ADAL" clId="{29B74173-FDA2-4CD6-9E5E-B89853B3CA39}" dt="2024-01-25T11:39:05.943" v="120"/>
          <ac:spMkLst>
            <pc:docMk/>
            <pc:sldMk cId="1326708570" sldId="290"/>
            <ac:spMk id="6" creationId="{3C3235AD-924E-DD83-D01B-4369EAE37A8D}"/>
          </ac:spMkLst>
        </pc:spChg>
        <pc:spChg chg="mod">
          <ac:chgData name="Clare Stevenson" userId="a7063c9a-49b6-4025-8264-d6fbdc81e9a0" providerId="ADAL" clId="{29B74173-FDA2-4CD6-9E5E-B89853B3CA39}" dt="2024-01-25T11:39:03.239" v="116"/>
          <ac:spMkLst>
            <pc:docMk/>
            <pc:sldMk cId="1326708570" sldId="290"/>
            <ac:spMk id="10" creationId="{855A6A68-6F54-CA97-BDE4-F96A63871F52}"/>
          </ac:spMkLst>
        </pc:spChg>
        <pc:spChg chg="mod">
          <ac:chgData name="Clare Stevenson" userId="a7063c9a-49b6-4025-8264-d6fbdc81e9a0" providerId="ADAL" clId="{29B74173-FDA2-4CD6-9E5E-B89853B3CA39}" dt="2024-01-25T11:39:04.743" v="119"/>
          <ac:spMkLst>
            <pc:docMk/>
            <pc:sldMk cId="1326708570" sldId="290"/>
            <ac:spMk id="12" creationId="{2EE59865-14BF-2925-C808-B4EA088F0066}"/>
          </ac:spMkLst>
        </pc:spChg>
        <pc:picChg chg="mod">
          <ac:chgData name="Clare Stevenson" userId="a7063c9a-49b6-4025-8264-d6fbdc81e9a0" providerId="ADAL" clId="{29B74173-FDA2-4CD6-9E5E-B89853B3CA39}" dt="2024-01-25T11:39:06.391" v="121"/>
          <ac:picMkLst>
            <pc:docMk/>
            <pc:sldMk cId="1326708570" sldId="290"/>
            <ac:picMk id="3076" creationId="{053CDF06-63D2-FD1A-E38C-3CA5D7C41772}"/>
          </ac:picMkLst>
        </pc:picChg>
      </pc:sldChg>
      <pc:sldChg chg="modSp mod">
        <pc:chgData name="Clare Stevenson" userId="a7063c9a-49b6-4025-8264-d6fbdc81e9a0" providerId="ADAL" clId="{29B74173-FDA2-4CD6-9E5E-B89853B3CA39}" dt="2024-01-25T11:39:12.591" v="130"/>
        <pc:sldMkLst>
          <pc:docMk/>
          <pc:sldMk cId="3377209287" sldId="291"/>
        </pc:sldMkLst>
        <pc:spChg chg="mod">
          <ac:chgData name="Clare Stevenson" userId="a7063c9a-49b6-4025-8264-d6fbdc81e9a0" providerId="ADAL" clId="{29B74173-FDA2-4CD6-9E5E-B89853B3CA39}" dt="2024-01-25T11:39:10.222" v="124"/>
          <ac:spMkLst>
            <pc:docMk/>
            <pc:sldMk cId="3377209287" sldId="291"/>
            <ac:spMk id="2" creationId="{A5956CB5-658C-FF04-DECE-0B8173C6B9C0}"/>
          </ac:spMkLst>
        </pc:spChg>
        <pc:spChg chg="mod">
          <ac:chgData name="Clare Stevenson" userId="a7063c9a-49b6-4025-8264-d6fbdc81e9a0" providerId="ADAL" clId="{29B74173-FDA2-4CD6-9E5E-B89853B3CA39}" dt="2024-01-25T11:39:10.631" v="125"/>
          <ac:spMkLst>
            <pc:docMk/>
            <pc:sldMk cId="3377209287" sldId="291"/>
            <ac:spMk id="4" creationId="{51842C8B-A562-B156-9EE8-8A4799F53525}"/>
          </ac:spMkLst>
        </pc:spChg>
        <pc:spChg chg="mod">
          <ac:chgData name="Clare Stevenson" userId="a7063c9a-49b6-4025-8264-d6fbdc81e9a0" providerId="ADAL" clId="{29B74173-FDA2-4CD6-9E5E-B89853B3CA39}" dt="2024-01-25T11:39:12.591" v="130"/>
          <ac:spMkLst>
            <pc:docMk/>
            <pc:sldMk cId="3377209287" sldId="291"/>
            <ac:spMk id="5" creationId="{EFDFF978-9C56-571A-4F33-1D869CF28D58}"/>
          </ac:spMkLst>
        </pc:spChg>
        <pc:spChg chg="mod">
          <ac:chgData name="Clare Stevenson" userId="a7063c9a-49b6-4025-8264-d6fbdc81e9a0" providerId="ADAL" clId="{29B74173-FDA2-4CD6-9E5E-B89853B3CA39}" dt="2024-01-25T11:39:11.894" v="128"/>
          <ac:spMkLst>
            <pc:docMk/>
            <pc:sldMk cId="3377209287" sldId="291"/>
            <ac:spMk id="6" creationId="{E211F42E-D159-301A-F137-CDE3A6D12D75}"/>
          </ac:spMkLst>
        </pc:spChg>
        <pc:spChg chg="mod">
          <ac:chgData name="Clare Stevenson" userId="a7063c9a-49b6-4025-8264-d6fbdc81e9a0" providerId="ADAL" clId="{29B74173-FDA2-4CD6-9E5E-B89853B3CA39}" dt="2024-01-25T11:39:09.855" v="123"/>
          <ac:spMkLst>
            <pc:docMk/>
            <pc:sldMk cId="3377209287" sldId="291"/>
            <ac:spMk id="10" creationId="{855A6A68-6F54-CA97-BDE4-F96A63871F52}"/>
          </ac:spMkLst>
        </pc:spChg>
        <pc:spChg chg="mod">
          <ac:chgData name="Clare Stevenson" userId="a7063c9a-49b6-4025-8264-d6fbdc81e9a0" providerId="ADAL" clId="{29B74173-FDA2-4CD6-9E5E-B89853B3CA39}" dt="2024-01-25T11:39:11.119" v="126"/>
          <ac:spMkLst>
            <pc:docMk/>
            <pc:sldMk cId="3377209287" sldId="291"/>
            <ac:spMk id="11" creationId="{7AABEECE-BEC1-371A-583C-FA1DCA21DE19}"/>
          </ac:spMkLst>
        </pc:spChg>
        <pc:spChg chg="mod">
          <ac:chgData name="Clare Stevenson" userId="a7063c9a-49b6-4025-8264-d6fbdc81e9a0" providerId="ADAL" clId="{29B74173-FDA2-4CD6-9E5E-B89853B3CA39}" dt="2024-01-25T11:39:11.518" v="127"/>
          <ac:spMkLst>
            <pc:docMk/>
            <pc:sldMk cId="3377209287" sldId="291"/>
            <ac:spMk id="12" creationId="{2EE59865-14BF-2925-C808-B4EA088F0066}"/>
          </ac:spMkLst>
        </pc:spChg>
        <pc:picChg chg="mod">
          <ac:chgData name="Clare Stevenson" userId="a7063c9a-49b6-4025-8264-d6fbdc81e9a0" providerId="ADAL" clId="{29B74173-FDA2-4CD6-9E5E-B89853B3CA39}" dt="2024-01-25T11:39:12.273" v="129"/>
          <ac:picMkLst>
            <pc:docMk/>
            <pc:sldMk cId="3377209287" sldId="291"/>
            <ac:picMk id="2050" creationId="{B54672F0-EFB8-D75B-89D8-4EB50346B697}"/>
          </ac:picMkLst>
        </pc:picChg>
      </pc:sldChg>
      <pc:sldChg chg="modSp mod">
        <pc:chgData name="Clare Stevenson" userId="a7063c9a-49b6-4025-8264-d6fbdc81e9a0" providerId="ADAL" clId="{29B74173-FDA2-4CD6-9E5E-B89853B3CA39}" dt="2024-01-25T11:39:19.094" v="137"/>
        <pc:sldMkLst>
          <pc:docMk/>
          <pc:sldMk cId="3032051382" sldId="292"/>
        </pc:sldMkLst>
        <pc:spChg chg="mod">
          <ac:chgData name="Clare Stevenson" userId="a7063c9a-49b6-4025-8264-d6fbdc81e9a0" providerId="ADAL" clId="{29B74173-FDA2-4CD6-9E5E-B89853B3CA39}" dt="2024-01-25T11:39:16.567" v="132"/>
          <ac:spMkLst>
            <pc:docMk/>
            <pc:sldMk cId="3032051382" sldId="292"/>
            <ac:spMk id="2" creationId="{A5956CB5-658C-FF04-DECE-0B8173C6B9C0}"/>
          </ac:spMkLst>
        </pc:spChg>
        <pc:spChg chg="mod">
          <ac:chgData name="Clare Stevenson" userId="a7063c9a-49b6-4025-8264-d6fbdc81e9a0" providerId="ADAL" clId="{29B74173-FDA2-4CD6-9E5E-B89853B3CA39}" dt="2024-01-25T11:39:17.167" v="133"/>
          <ac:spMkLst>
            <pc:docMk/>
            <pc:sldMk cId="3032051382" sldId="292"/>
            <ac:spMk id="4" creationId="{51842C8B-A562-B156-9EE8-8A4799F53525}"/>
          </ac:spMkLst>
        </pc:spChg>
        <pc:spChg chg="mod">
          <ac:chgData name="Clare Stevenson" userId="a7063c9a-49b6-4025-8264-d6fbdc81e9a0" providerId="ADAL" clId="{29B74173-FDA2-4CD6-9E5E-B89853B3CA39}" dt="2024-01-25T11:39:19.094" v="137"/>
          <ac:spMkLst>
            <pc:docMk/>
            <pc:sldMk cId="3032051382" sldId="292"/>
            <ac:spMk id="6" creationId="{F6718D1D-FE27-04F6-D65C-BEF6448AA33F}"/>
          </ac:spMkLst>
        </pc:spChg>
        <pc:spChg chg="mod">
          <ac:chgData name="Clare Stevenson" userId="a7063c9a-49b6-4025-8264-d6fbdc81e9a0" providerId="ADAL" clId="{29B74173-FDA2-4CD6-9E5E-B89853B3CA39}" dt="2024-01-25T11:39:16.143" v="131"/>
          <ac:spMkLst>
            <pc:docMk/>
            <pc:sldMk cId="3032051382" sldId="292"/>
            <ac:spMk id="10" creationId="{855A6A68-6F54-CA97-BDE4-F96A63871F52}"/>
          </ac:spMkLst>
        </pc:spChg>
        <pc:spChg chg="mod">
          <ac:chgData name="Clare Stevenson" userId="a7063c9a-49b6-4025-8264-d6fbdc81e9a0" providerId="ADAL" clId="{29B74173-FDA2-4CD6-9E5E-B89853B3CA39}" dt="2024-01-25T11:39:17.808" v="134"/>
          <ac:spMkLst>
            <pc:docMk/>
            <pc:sldMk cId="3032051382" sldId="292"/>
            <ac:spMk id="11" creationId="{7AABEECE-BEC1-371A-583C-FA1DCA21DE19}"/>
          </ac:spMkLst>
        </pc:spChg>
        <pc:spChg chg="mod">
          <ac:chgData name="Clare Stevenson" userId="a7063c9a-49b6-4025-8264-d6fbdc81e9a0" providerId="ADAL" clId="{29B74173-FDA2-4CD6-9E5E-B89853B3CA39}" dt="2024-01-25T11:39:18.263" v="135"/>
          <ac:spMkLst>
            <pc:docMk/>
            <pc:sldMk cId="3032051382" sldId="292"/>
            <ac:spMk id="12" creationId="{2EE59865-14BF-2925-C808-B4EA088F0066}"/>
          </ac:spMkLst>
        </pc:spChg>
        <pc:picChg chg="mod">
          <ac:chgData name="Clare Stevenson" userId="a7063c9a-49b6-4025-8264-d6fbdc81e9a0" providerId="ADAL" clId="{29B74173-FDA2-4CD6-9E5E-B89853B3CA39}" dt="2024-01-25T11:39:18.726" v="136"/>
          <ac:picMkLst>
            <pc:docMk/>
            <pc:sldMk cId="3032051382" sldId="292"/>
            <ac:picMk id="5" creationId="{35FDF1D3-8F2E-6828-F343-4571B6B08F01}"/>
          </ac:picMkLst>
        </pc:picChg>
      </pc:sldChg>
      <pc:sldChg chg="modSp mod">
        <pc:chgData name="Clare Stevenson" userId="a7063c9a-49b6-4025-8264-d6fbdc81e9a0" providerId="ADAL" clId="{29B74173-FDA2-4CD6-9E5E-B89853B3CA39}" dt="2024-01-25T11:39:24.576" v="145"/>
        <pc:sldMkLst>
          <pc:docMk/>
          <pc:sldMk cId="708795125" sldId="293"/>
        </pc:sldMkLst>
        <pc:spChg chg="mod">
          <ac:chgData name="Clare Stevenson" userId="a7063c9a-49b6-4025-8264-d6fbdc81e9a0" providerId="ADAL" clId="{29B74173-FDA2-4CD6-9E5E-B89853B3CA39}" dt="2024-01-25T11:39:21.990" v="139"/>
          <ac:spMkLst>
            <pc:docMk/>
            <pc:sldMk cId="708795125" sldId="293"/>
            <ac:spMk id="2" creationId="{A5956CB5-658C-FF04-DECE-0B8173C6B9C0}"/>
          </ac:spMkLst>
        </pc:spChg>
        <pc:spChg chg="mod">
          <ac:chgData name="Clare Stevenson" userId="a7063c9a-49b6-4025-8264-d6fbdc81e9a0" providerId="ADAL" clId="{29B74173-FDA2-4CD6-9E5E-B89853B3CA39}" dt="2024-01-25T11:39:22.391" v="140"/>
          <ac:spMkLst>
            <pc:docMk/>
            <pc:sldMk cId="708795125" sldId="293"/>
            <ac:spMk id="4" creationId="{51842C8B-A562-B156-9EE8-8A4799F53525}"/>
          </ac:spMkLst>
        </pc:spChg>
        <pc:spChg chg="mod">
          <ac:chgData name="Clare Stevenson" userId="a7063c9a-49b6-4025-8264-d6fbdc81e9a0" providerId="ADAL" clId="{29B74173-FDA2-4CD6-9E5E-B89853B3CA39}" dt="2024-01-25T11:39:24.576" v="145"/>
          <ac:spMkLst>
            <pc:docMk/>
            <pc:sldMk cId="708795125" sldId="293"/>
            <ac:spMk id="5" creationId="{56152DA2-C17B-41CF-2FC1-F04AA3044ADE}"/>
          </ac:spMkLst>
        </pc:spChg>
        <pc:spChg chg="mod">
          <ac:chgData name="Clare Stevenson" userId="a7063c9a-49b6-4025-8264-d6fbdc81e9a0" providerId="ADAL" clId="{29B74173-FDA2-4CD6-9E5E-B89853B3CA39}" dt="2024-01-25T11:39:23.807" v="143"/>
          <ac:spMkLst>
            <pc:docMk/>
            <pc:sldMk cId="708795125" sldId="293"/>
            <ac:spMk id="6" creationId="{E211F42E-D159-301A-F137-CDE3A6D12D75}"/>
          </ac:spMkLst>
        </pc:spChg>
        <pc:spChg chg="mod">
          <ac:chgData name="Clare Stevenson" userId="a7063c9a-49b6-4025-8264-d6fbdc81e9a0" providerId="ADAL" clId="{29B74173-FDA2-4CD6-9E5E-B89853B3CA39}" dt="2024-01-25T11:39:21.582" v="138"/>
          <ac:spMkLst>
            <pc:docMk/>
            <pc:sldMk cId="708795125" sldId="293"/>
            <ac:spMk id="10" creationId="{855A6A68-6F54-CA97-BDE4-F96A63871F52}"/>
          </ac:spMkLst>
        </pc:spChg>
        <pc:spChg chg="mod">
          <ac:chgData name="Clare Stevenson" userId="a7063c9a-49b6-4025-8264-d6fbdc81e9a0" providerId="ADAL" clId="{29B74173-FDA2-4CD6-9E5E-B89853B3CA39}" dt="2024-01-25T11:39:22.783" v="141"/>
          <ac:spMkLst>
            <pc:docMk/>
            <pc:sldMk cId="708795125" sldId="293"/>
            <ac:spMk id="11" creationId="{7AABEECE-BEC1-371A-583C-FA1DCA21DE19}"/>
          </ac:spMkLst>
        </pc:spChg>
        <pc:spChg chg="mod">
          <ac:chgData name="Clare Stevenson" userId="a7063c9a-49b6-4025-8264-d6fbdc81e9a0" providerId="ADAL" clId="{29B74173-FDA2-4CD6-9E5E-B89853B3CA39}" dt="2024-01-25T11:39:23.423" v="142"/>
          <ac:spMkLst>
            <pc:docMk/>
            <pc:sldMk cId="708795125" sldId="293"/>
            <ac:spMk id="12" creationId="{2EE59865-14BF-2925-C808-B4EA088F0066}"/>
          </ac:spMkLst>
        </pc:spChg>
        <pc:picChg chg="mod">
          <ac:chgData name="Clare Stevenson" userId="a7063c9a-49b6-4025-8264-d6fbdc81e9a0" providerId="ADAL" clId="{29B74173-FDA2-4CD6-9E5E-B89853B3CA39}" dt="2024-01-25T11:39:24.190" v="144"/>
          <ac:picMkLst>
            <pc:docMk/>
            <pc:sldMk cId="708795125" sldId="293"/>
            <ac:picMk id="1026" creationId="{430D65AC-B929-919B-D3F1-5092DA9361C0}"/>
          </ac:picMkLst>
        </pc:picChg>
      </pc:sldChg>
      <pc:sldChg chg="modSp mod">
        <pc:chgData name="Clare Stevenson" userId="a7063c9a-49b6-4025-8264-d6fbdc81e9a0" providerId="ADAL" clId="{29B74173-FDA2-4CD6-9E5E-B89853B3CA39}" dt="2024-01-25T11:39:30.863" v="153"/>
        <pc:sldMkLst>
          <pc:docMk/>
          <pc:sldMk cId="797529227" sldId="294"/>
        </pc:sldMkLst>
        <pc:spChg chg="mod">
          <ac:chgData name="Clare Stevenson" userId="a7063c9a-49b6-4025-8264-d6fbdc81e9a0" providerId="ADAL" clId="{29B74173-FDA2-4CD6-9E5E-B89853B3CA39}" dt="2024-01-25T11:39:27.199" v="147"/>
          <ac:spMkLst>
            <pc:docMk/>
            <pc:sldMk cId="797529227" sldId="294"/>
            <ac:spMk id="2" creationId="{A5956CB5-658C-FF04-DECE-0B8173C6B9C0}"/>
          </ac:spMkLst>
        </pc:spChg>
        <pc:spChg chg="mod">
          <ac:chgData name="Clare Stevenson" userId="a7063c9a-49b6-4025-8264-d6fbdc81e9a0" providerId="ADAL" clId="{29B74173-FDA2-4CD6-9E5E-B89853B3CA39}" dt="2024-01-25T11:39:27.607" v="148"/>
          <ac:spMkLst>
            <pc:docMk/>
            <pc:sldMk cId="797529227" sldId="294"/>
            <ac:spMk id="4" creationId="{51842C8B-A562-B156-9EE8-8A4799F53525}"/>
          </ac:spMkLst>
        </pc:spChg>
        <pc:spChg chg="mod">
          <ac:chgData name="Clare Stevenson" userId="a7063c9a-49b6-4025-8264-d6fbdc81e9a0" providerId="ADAL" clId="{29B74173-FDA2-4CD6-9E5E-B89853B3CA39}" dt="2024-01-25T11:39:30.863" v="153"/>
          <ac:spMkLst>
            <pc:docMk/>
            <pc:sldMk cId="797529227" sldId="294"/>
            <ac:spMk id="5" creationId="{33C8D8FD-9228-9839-0C91-AAD23833EF8D}"/>
          </ac:spMkLst>
        </pc:spChg>
        <pc:spChg chg="mod">
          <ac:chgData name="Clare Stevenson" userId="a7063c9a-49b6-4025-8264-d6fbdc81e9a0" providerId="ADAL" clId="{29B74173-FDA2-4CD6-9E5E-B89853B3CA39}" dt="2024-01-25T11:39:30.023" v="151"/>
          <ac:spMkLst>
            <pc:docMk/>
            <pc:sldMk cId="797529227" sldId="294"/>
            <ac:spMk id="7" creationId="{4F21FFD0-A695-AE31-55D4-C8CEBD7B7A41}"/>
          </ac:spMkLst>
        </pc:spChg>
        <pc:spChg chg="mod">
          <ac:chgData name="Clare Stevenson" userId="a7063c9a-49b6-4025-8264-d6fbdc81e9a0" providerId="ADAL" clId="{29B74173-FDA2-4CD6-9E5E-B89853B3CA39}" dt="2024-01-25T11:39:26.615" v="146"/>
          <ac:spMkLst>
            <pc:docMk/>
            <pc:sldMk cId="797529227" sldId="294"/>
            <ac:spMk id="10" creationId="{855A6A68-6F54-CA97-BDE4-F96A63871F52}"/>
          </ac:spMkLst>
        </pc:spChg>
        <pc:spChg chg="mod">
          <ac:chgData name="Clare Stevenson" userId="a7063c9a-49b6-4025-8264-d6fbdc81e9a0" providerId="ADAL" clId="{29B74173-FDA2-4CD6-9E5E-B89853B3CA39}" dt="2024-01-25T11:39:28.110" v="149"/>
          <ac:spMkLst>
            <pc:docMk/>
            <pc:sldMk cId="797529227" sldId="294"/>
            <ac:spMk id="11" creationId="{7AABEECE-BEC1-371A-583C-FA1DCA21DE19}"/>
          </ac:spMkLst>
        </pc:spChg>
        <pc:spChg chg="mod">
          <ac:chgData name="Clare Stevenson" userId="a7063c9a-49b6-4025-8264-d6fbdc81e9a0" providerId="ADAL" clId="{29B74173-FDA2-4CD6-9E5E-B89853B3CA39}" dt="2024-01-25T11:39:29.511" v="150"/>
          <ac:spMkLst>
            <pc:docMk/>
            <pc:sldMk cId="797529227" sldId="294"/>
            <ac:spMk id="12" creationId="{2EE59865-14BF-2925-C808-B4EA088F0066}"/>
          </ac:spMkLst>
        </pc:spChg>
        <pc:picChg chg="mod">
          <ac:chgData name="Clare Stevenson" userId="a7063c9a-49b6-4025-8264-d6fbdc81e9a0" providerId="ADAL" clId="{29B74173-FDA2-4CD6-9E5E-B89853B3CA39}" dt="2024-01-25T11:39:30.496" v="152"/>
          <ac:picMkLst>
            <pc:docMk/>
            <pc:sldMk cId="797529227" sldId="294"/>
            <ac:picMk id="4098" creationId="{5C227519-2E9F-70D9-A581-94DBF518178F}"/>
          </ac:picMkLst>
        </pc:picChg>
      </pc:sldChg>
      <pc:sldChg chg="modSp mod">
        <pc:chgData name="Clare Stevenson" userId="a7063c9a-49b6-4025-8264-d6fbdc81e9a0" providerId="ADAL" clId="{29B74173-FDA2-4CD6-9E5E-B89853B3CA39}" dt="2024-01-25T11:39:38.799" v="161"/>
        <pc:sldMkLst>
          <pc:docMk/>
          <pc:sldMk cId="2641784636" sldId="295"/>
        </pc:sldMkLst>
        <pc:spChg chg="mod">
          <ac:chgData name="Clare Stevenson" userId="a7063c9a-49b6-4025-8264-d6fbdc81e9a0" providerId="ADAL" clId="{29B74173-FDA2-4CD6-9E5E-B89853B3CA39}" dt="2024-01-25T11:39:35.495" v="155"/>
          <ac:spMkLst>
            <pc:docMk/>
            <pc:sldMk cId="2641784636" sldId="295"/>
            <ac:spMk id="2" creationId="{A5956CB5-658C-FF04-DECE-0B8173C6B9C0}"/>
          </ac:spMkLst>
        </pc:spChg>
        <pc:spChg chg="mod">
          <ac:chgData name="Clare Stevenson" userId="a7063c9a-49b6-4025-8264-d6fbdc81e9a0" providerId="ADAL" clId="{29B74173-FDA2-4CD6-9E5E-B89853B3CA39}" dt="2024-01-25T11:39:36.111" v="156"/>
          <ac:spMkLst>
            <pc:docMk/>
            <pc:sldMk cId="2641784636" sldId="295"/>
            <ac:spMk id="4" creationId="{51842C8B-A562-B156-9EE8-8A4799F53525}"/>
          </ac:spMkLst>
        </pc:spChg>
        <pc:spChg chg="mod">
          <ac:chgData name="Clare Stevenson" userId="a7063c9a-49b6-4025-8264-d6fbdc81e9a0" providerId="ADAL" clId="{29B74173-FDA2-4CD6-9E5E-B89853B3CA39}" dt="2024-01-25T11:39:38.024" v="159"/>
          <ac:spMkLst>
            <pc:docMk/>
            <pc:sldMk cId="2641784636" sldId="295"/>
            <ac:spMk id="6" creationId="{E211F42E-D159-301A-F137-CDE3A6D12D75}"/>
          </ac:spMkLst>
        </pc:spChg>
        <pc:spChg chg="mod">
          <ac:chgData name="Clare Stevenson" userId="a7063c9a-49b6-4025-8264-d6fbdc81e9a0" providerId="ADAL" clId="{29B74173-FDA2-4CD6-9E5E-B89853B3CA39}" dt="2024-01-25T11:39:38.799" v="161"/>
          <ac:spMkLst>
            <pc:docMk/>
            <pc:sldMk cId="2641784636" sldId="295"/>
            <ac:spMk id="7" creationId="{20AA4581-8F87-2983-6DBF-A4663BF2B891}"/>
          </ac:spMkLst>
        </pc:spChg>
        <pc:spChg chg="mod">
          <ac:chgData name="Clare Stevenson" userId="a7063c9a-49b6-4025-8264-d6fbdc81e9a0" providerId="ADAL" clId="{29B74173-FDA2-4CD6-9E5E-B89853B3CA39}" dt="2024-01-25T11:39:35.079" v="154"/>
          <ac:spMkLst>
            <pc:docMk/>
            <pc:sldMk cId="2641784636" sldId="295"/>
            <ac:spMk id="10" creationId="{855A6A68-6F54-CA97-BDE4-F96A63871F52}"/>
          </ac:spMkLst>
        </pc:spChg>
        <pc:spChg chg="mod">
          <ac:chgData name="Clare Stevenson" userId="a7063c9a-49b6-4025-8264-d6fbdc81e9a0" providerId="ADAL" clId="{29B74173-FDA2-4CD6-9E5E-B89853B3CA39}" dt="2024-01-25T11:39:36.920" v="157"/>
          <ac:spMkLst>
            <pc:docMk/>
            <pc:sldMk cId="2641784636" sldId="295"/>
            <ac:spMk id="11" creationId="{7AABEECE-BEC1-371A-583C-FA1DCA21DE19}"/>
          </ac:spMkLst>
        </pc:spChg>
        <pc:spChg chg="mod">
          <ac:chgData name="Clare Stevenson" userId="a7063c9a-49b6-4025-8264-d6fbdc81e9a0" providerId="ADAL" clId="{29B74173-FDA2-4CD6-9E5E-B89853B3CA39}" dt="2024-01-25T11:39:37.526" v="158"/>
          <ac:spMkLst>
            <pc:docMk/>
            <pc:sldMk cId="2641784636" sldId="295"/>
            <ac:spMk id="12" creationId="{2EE59865-14BF-2925-C808-B4EA088F0066}"/>
          </ac:spMkLst>
        </pc:spChg>
        <pc:picChg chg="mod">
          <ac:chgData name="Clare Stevenson" userId="a7063c9a-49b6-4025-8264-d6fbdc81e9a0" providerId="ADAL" clId="{29B74173-FDA2-4CD6-9E5E-B89853B3CA39}" dt="2024-01-25T11:39:38.423" v="160"/>
          <ac:picMkLst>
            <pc:docMk/>
            <pc:sldMk cId="2641784636" sldId="295"/>
            <ac:picMk id="5" creationId="{02A11C95-4084-BF5E-52A7-7963DE56D4E7}"/>
          </ac:picMkLst>
        </pc:picChg>
      </pc:sldChg>
    </pc:docChg>
  </pc:docChgLst>
  <pc:docChgLst>
    <pc:chgData clId="Web-{716E7898-64BE-4033-90DF-B62E5855B7C6}"/>
    <pc:docChg chg="modSld">
      <pc:chgData name="" userId="" providerId="" clId="Web-{716E7898-64BE-4033-90DF-B62E5855B7C6}" dt="2023-11-21T16:06:36.597" v="0" actId="20577"/>
      <pc:docMkLst>
        <pc:docMk/>
      </pc:docMkLst>
      <pc:sldChg chg="modSp">
        <pc:chgData name="" userId="" providerId="" clId="Web-{716E7898-64BE-4033-90DF-B62E5855B7C6}" dt="2023-11-21T16:06:36.597" v="0" actId="20577"/>
        <pc:sldMkLst>
          <pc:docMk/>
          <pc:sldMk cId="4089802132" sldId="258"/>
        </pc:sldMkLst>
        <pc:spChg chg="mod">
          <ac:chgData name="" userId="" providerId="" clId="Web-{716E7898-64BE-4033-90DF-B62E5855B7C6}" dt="2023-11-21T16:06:36.597" v="0" actId="20577"/>
          <ac:spMkLst>
            <pc:docMk/>
            <pc:sldMk cId="4089802132" sldId="258"/>
            <ac:spMk id="2" creationId="{FF71B6E6-AF25-F6C0-9375-EA97351127AA}"/>
          </ac:spMkLst>
        </pc:spChg>
      </pc:sldChg>
    </pc:docChg>
  </pc:docChgLst>
  <pc:docChgLst>
    <pc:chgData name="Rebecca Taylor" userId="S::rebeccataylor@redcross.org.uk::ebf3a294-348e-4790-8c72-69a089f8e2c7" providerId="AD" clId="Web-{0646A1D5-84DD-3E71-7F89-ADC737B4BF61}"/>
    <pc:docChg chg="mod modSld">
      <pc:chgData name="Rebecca Taylor" userId="S::rebeccataylor@redcross.org.uk::ebf3a294-348e-4790-8c72-69a089f8e2c7" providerId="AD" clId="Web-{0646A1D5-84DD-3E71-7F89-ADC737B4BF61}" dt="2023-11-24T12:05:53.192" v="3" actId="20577"/>
      <pc:docMkLst>
        <pc:docMk/>
      </pc:docMkLst>
      <pc:sldChg chg="addCm">
        <pc:chgData name="Rebecca Taylor" userId="S::rebeccataylor@redcross.org.uk::ebf3a294-348e-4790-8c72-69a089f8e2c7" providerId="AD" clId="Web-{0646A1D5-84DD-3E71-7F89-ADC737B4BF61}" dt="2023-11-24T12:05:32.894" v="2"/>
        <pc:sldMkLst>
          <pc:docMk/>
          <pc:sldMk cId="1354292136" sldId="282"/>
        </pc:sldMkLst>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0646A1D5-84DD-3E71-7F89-ADC737B4BF61}" dt="2023-11-24T12:05:32.894" v="2"/>
              <pc2:cmMkLst xmlns:pc2="http://schemas.microsoft.com/office/powerpoint/2019/9/main/command">
                <pc:docMk/>
                <pc:sldMk cId="1354292136" sldId="282"/>
                <pc2:cmMk id="{A41D4FC0-2C87-4D0A-B560-C9F2E608F748}"/>
              </pc2:cmMkLst>
            </pc226:cmChg>
          </p:ext>
        </pc:extLst>
      </pc:sldChg>
      <pc:sldChg chg="modCm">
        <pc:chgData name="Rebecca Taylor" userId="S::rebeccataylor@redcross.org.uk::ebf3a294-348e-4790-8c72-69a089f8e2c7" providerId="AD" clId="Web-{0646A1D5-84DD-3E71-7F89-ADC737B4BF61}" dt="2023-11-24T12:02:36.404" v="1"/>
        <pc:sldMkLst>
          <pc:docMk/>
          <pc:sldMk cId="1075255787" sldId="283"/>
        </pc:sldMkLst>
        <pc:extLst>
          <p:ext xmlns:p="http://schemas.openxmlformats.org/presentationml/2006/main" uri="{D6D511B9-2390-475A-947B-AFAB55BFBCF1}">
            <pc226:cmChg xmlns:pc226="http://schemas.microsoft.com/office/powerpoint/2022/06/main/command" chg="">
              <pc226:chgData name="Rebecca Taylor" userId="S::rebeccataylor@redcross.org.uk::ebf3a294-348e-4790-8c72-69a089f8e2c7" providerId="AD" clId="Web-{0646A1D5-84DD-3E71-7F89-ADC737B4BF61}" dt="2023-11-24T12:02:36.404" v="1"/>
              <pc2:cmMkLst xmlns:pc2="http://schemas.microsoft.com/office/powerpoint/2019/9/main/command">
                <pc:docMk/>
                <pc:sldMk cId="1075255787" sldId="283"/>
                <pc2:cmMk id="{E0DE5B8B-263A-4AB4-B505-58BFB4F945F3}"/>
              </pc2:cmMkLst>
              <pc226:cmRplyChg chg="add">
                <pc226:chgData name="Rebecca Taylor" userId="S::rebeccataylor@redcross.org.uk::ebf3a294-348e-4790-8c72-69a089f8e2c7" providerId="AD" clId="Web-{0646A1D5-84DD-3E71-7F89-ADC737B4BF61}" dt="2023-11-24T12:02:36.404" v="1"/>
                <pc2:cmRplyMkLst xmlns:pc2="http://schemas.microsoft.com/office/powerpoint/2019/9/main/command">
                  <pc:docMk/>
                  <pc:sldMk cId="1075255787" sldId="283"/>
                  <pc2:cmMk id="{E0DE5B8B-263A-4AB4-B505-58BFB4F945F3}"/>
                  <pc2:cmRplyMk id="{58598E57-8BC7-45AC-9E99-1D00D23F9D59}"/>
                </pc2:cmRplyMkLst>
              </pc226:cmRplyChg>
            </pc226:cmChg>
          </p:ext>
        </pc:extLst>
      </pc:sldChg>
      <pc:sldChg chg="modSp">
        <pc:chgData name="Rebecca Taylor" userId="S::rebeccataylor@redcross.org.uk::ebf3a294-348e-4790-8c72-69a089f8e2c7" providerId="AD" clId="Web-{0646A1D5-84DD-3E71-7F89-ADC737B4BF61}" dt="2023-11-24T12:05:53.192" v="3" actId="20577"/>
        <pc:sldMkLst>
          <pc:docMk/>
          <pc:sldMk cId="2401675894" sldId="285"/>
        </pc:sldMkLst>
        <pc:spChg chg="mod">
          <ac:chgData name="Rebecca Taylor" userId="S::rebeccataylor@redcross.org.uk::ebf3a294-348e-4790-8c72-69a089f8e2c7" providerId="AD" clId="Web-{0646A1D5-84DD-3E71-7F89-ADC737B4BF61}" dt="2023-11-24T12:05:53.192" v="3" actId="20577"/>
          <ac:spMkLst>
            <pc:docMk/>
            <pc:sldMk cId="2401675894" sldId="285"/>
            <ac:spMk id="7" creationId="{B46F8763-9833-310B-27A2-5E0B1A31DDE9}"/>
          </ac:spMkLst>
        </pc:spChg>
      </pc:sldChg>
    </pc:docChg>
  </pc:docChgLst>
  <pc:docChgLst>
    <pc:chgData name="Becky Dawson" userId="36b2ace2-30a9-4518-aa35-e252dfc8be27" providerId="ADAL" clId="{E36D352E-C91C-4D45-B2F2-C5D1391CAFA2}"/>
    <pc:docChg chg="undo custSel addSld delSld modSld sldOrd addMainMaster delMainMaster modMainMaster addSection delSection modSection">
      <pc:chgData name="Becky Dawson" userId="36b2ace2-30a9-4518-aa35-e252dfc8be27" providerId="ADAL" clId="{E36D352E-C91C-4D45-B2F2-C5D1391CAFA2}" dt="2023-12-12T10:14:23.886" v="6938" actId="20577"/>
      <pc:docMkLst>
        <pc:docMk/>
      </pc:docMkLst>
      <pc:sldChg chg="addSp delSp modSp del mod ord delAnim modAnim modCm modNotesTx">
        <pc:chgData name="Becky Dawson" userId="36b2ace2-30a9-4518-aa35-e252dfc8be27" providerId="ADAL" clId="{E36D352E-C91C-4D45-B2F2-C5D1391CAFA2}" dt="2023-11-22T09:56:06.083" v="3635" actId="47"/>
        <pc:sldMkLst>
          <pc:docMk/>
          <pc:sldMk cId="1635226899" sldId="256"/>
        </pc:sldMkLst>
        <pc:spChg chg="add mod">
          <ac:chgData name="Becky Dawson" userId="36b2ace2-30a9-4518-aa35-e252dfc8be27" providerId="ADAL" clId="{E36D352E-C91C-4D45-B2F2-C5D1391CAFA2}" dt="2023-11-21T14:09:14.347" v="2711" actId="207"/>
          <ac:spMkLst>
            <pc:docMk/>
            <pc:sldMk cId="1635226899" sldId="256"/>
            <ac:spMk id="3" creationId="{3BDB0B6F-C84D-609D-D851-C1F05C1BC274}"/>
          </ac:spMkLst>
        </pc:spChg>
        <pc:spChg chg="mod">
          <ac:chgData name="Becky Dawson" userId="36b2ace2-30a9-4518-aa35-e252dfc8be27" providerId="ADAL" clId="{E36D352E-C91C-4D45-B2F2-C5D1391CAFA2}" dt="2023-11-16T14:46:23.945" v="75" actId="20577"/>
          <ac:spMkLst>
            <pc:docMk/>
            <pc:sldMk cId="1635226899" sldId="256"/>
            <ac:spMk id="4" creationId="{C53F7016-D4ED-7D88-F59C-FA9F1B625423}"/>
          </ac:spMkLst>
        </pc:spChg>
        <pc:spChg chg="add del mod">
          <ac:chgData name="Becky Dawson" userId="36b2ace2-30a9-4518-aa35-e252dfc8be27" providerId="ADAL" clId="{E36D352E-C91C-4D45-B2F2-C5D1391CAFA2}" dt="2023-11-22T09:42:29.822" v="3565" actId="478"/>
          <ac:spMkLst>
            <pc:docMk/>
            <pc:sldMk cId="1635226899" sldId="256"/>
            <ac:spMk id="5" creationId="{9685FE0F-7366-7AF5-92DA-2314256191FF}"/>
          </ac:spMkLst>
        </pc:spChg>
        <pc:picChg chg="add mod">
          <ac:chgData name="Becky Dawson" userId="36b2ace2-30a9-4518-aa35-e252dfc8be27" providerId="ADAL" clId="{E36D352E-C91C-4D45-B2F2-C5D1391CAFA2}" dt="2023-11-16T14:46:19.632" v="64" actId="1076"/>
          <ac:picMkLst>
            <pc:docMk/>
            <pc:sldMk cId="1635226899" sldId="256"/>
            <ac:picMk id="2" creationId="{A053C8B6-AF48-66D6-6B3F-302E9CD79641}"/>
          </ac:picMkLst>
        </pc:picChg>
        <pc:picChg chg="del">
          <ac:chgData name="Becky Dawson" userId="36b2ace2-30a9-4518-aa35-e252dfc8be27" providerId="ADAL" clId="{E36D352E-C91C-4D45-B2F2-C5D1391CAFA2}" dt="2023-11-16T14:46:17.357" v="63" actId="478"/>
          <ac:picMkLst>
            <pc:docMk/>
            <pc:sldMk cId="1635226899" sldId="256"/>
            <ac:picMk id="5" creationId="{C11290A7-5564-6F31-477E-AA31E0FD12EE}"/>
          </ac:picMkLst>
        </pc:picChg>
        <pc:extLst>
          <p:ext xmlns:p="http://schemas.openxmlformats.org/presentationml/2006/main" uri="{D6D511B9-2390-475A-947B-AFAB55BFBCF1}">
            <pc226:cmChg xmlns:pc226="http://schemas.microsoft.com/office/powerpoint/2022/06/main/command" chg="mod">
              <pc226:chgData name="Becky Dawson" userId="36b2ace2-30a9-4518-aa35-e252dfc8be27" providerId="ADAL" clId="{E36D352E-C91C-4D45-B2F2-C5D1391CAFA2}" dt="2023-11-22T09:35:17.714" v="3524"/>
              <pc2:cmMkLst xmlns:pc2="http://schemas.microsoft.com/office/powerpoint/2019/9/main/command">
                <pc:docMk/>
                <pc:sldMk cId="1635226899" sldId="256"/>
                <pc2:cmMk id="{21BAA759-DC36-4DBC-B126-C42F179C5EC0}"/>
              </pc2:cmMkLst>
            </pc226:cmChg>
          </p:ext>
        </pc:extLst>
      </pc:sldChg>
      <pc:sldChg chg="del">
        <pc:chgData name="Becky Dawson" userId="36b2ace2-30a9-4518-aa35-e252dfc8be27" providerId="ADAL" clId="{E36D352E-C91C-4D45-B2F2-C5D1391CAFA2}" dt="2023-11-21T14:38:10.126" v="3253" actId="47"/>
        <pc:sldMkLst>
          <pc:docMk/>
          <pc:sldMk cId="3999624553" sldId="257"/>
        </pc:sldMkLst>
      </pc:sldChg>
      <pc:sldChg chg="addSp delSp modSp new mod ord delCm modCm modNotesTx">
        <pc:chgData name="Becky Dawson" userId="36b2ace2-30a9-4518-aa35-e252dfc8be27" providerId="ADAL" clId="{E36D352E-C91C-4D45-B2F2-C5D1391CAFA2}" dt="2023-12-04T11:54:44.795" v="5576"/>
        <pc:sldMkLst>
          <pc:docMk/>
          <pc:sldMk cId="4089802132" sldId="258"/>
        </pc:sldMkLst>
        <pc:spChg chg="mod">
          <ac:chgData name="Becky Dawson" userId="36b2ace2-30a9-4518-aa35-e252dfc8be27" providerId="ADAL" clId="{E36D352E-C91C-4D45-B2F2-C5D1391CAFA2}" dt="2023-11-21T14:10:30.575" v="2726" actId="27636"/>
          <ac:spMkLst>
            <pc:docMk/>
            <pc:sldMk cId="4089802132" sldId="258"/>
            <ac:spMk id="2" creationId="{FF71B6E6-AF25-F6C0-9375-EA97351127AA}"/>
          </ac:spMkLst>
        </pc:spChg>
        <pc:spChg chg="del">
          <ac:chgData name="Becky Dawson" userId="36b2ace2-30a9-4518-aa35-e252dfc8be27" providerId="ADAL" clId="{E36D352E-C91C-4D45-B2F2-C5D1391CAFA2}" dt="2023-11-16T14:47:07.032" v="76" actId="478"/>
          <ac:spMkLst>
            <pc:docMk/>
            <pc:sldMk cId="4089802132" sldId="258"/>
            <ac:spMk id="3" creationId="{82146A1A-16B1-2B4E-BC70-79D9E3B8C20C}"/>
          </ac:spMkLst>
        </pc:spChg>
        <pc:picChg chg="add del mod">
          <ac:chgData name="Becky Dawson" userId="36b2ace2-30a9-4518-aa35-e252dfc8be27" providerId="ADAL" clId="{E36D352E-C91C-4D45-B2F2-C5D1391CAFA2}" dt="2023-11-16T15:14:22.482" v="317" actId="478"/>
          <ac:picMkLst>
            <pc:docMk/>
            <pc:sldMk cId="4089802132" sldId="258"/>
            <ac:picMk id="4" creationId="{AAB2016A-A49C-DF66-A0DE-2459D80F8036}"/>
          </ac:picMkLst>
        </pc:picChg>
        <pc:picChg chg="add del mod">
          <ac:chgData name="Becky Dawson" userId="36b2ace2-30a9-4518-aa35-e252dfc8be27" providerId="ADAL" clId="{E36D352E-C91C-4D45-B2F2-C5D1391CAFA2}" dt="2023-11-16T15:07:00.420" v="175" actId="21"/>
          <ac:picMkLst>
            <pc:docMk/>
            <pc:sldMk cId="4089802132" sldId="258"/>
            <ac:picMk id="6" creationId="{24DDC2C7-69B5-8968-0BF1-9D768CFE5CDB}"/>
          </ac:picMkLst>
        </pc:picChg>
        <pc:picChg chg="add del mod">
          <ac:chgData name="Becky Dawson" userId="36b2ace2-30a9-4518-aa35-e252dfc8be27" providerId="ADAL" clId="{E36D352E-C91C-4D45-B2F2-C5D1391CAFA2}" dt="2023-11-30T09:52:27.720" v="3811" actId="478"/>
          <ac:picMkLst>
            <pc:docMk/>
            <pc:sldMk cId="4089802132" sldId="258"/>
            <ac:picMk id="11266" creationId="{32B40D2C-F3D9-A6FE-BAD4-187F3BB9A6A9}"/>
          </ac:picMkLst>
        </pc:picChg>
        <pc:picChg chg="add mod">
          <ac:chgData name="Becky Dawson" userId="36b2ace2-30a9-4518-aa35-e252dfc8be27" providerId="ADAL" clId="{E36D352E-C91C-4D45-B2F2-C5D1391CAFA2}" dt="2023-11-21T14:10:22.172" v="2723" actId="14100"/>
          <ac:picMkLst>
            <pc:docMk/>
            <pc:sldMk cId="4089802132" sldId="258"/>
            <ac:picMk id="11268" creationId="{089EFFEA-2A01-51E5-75B9-7705272E0F25}"/>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2-04T11:54:44.795" v="5576"/>
              <pc2:cmMkLst xmlns:pc2="http://schemas.microsoft.com/office/powerpoint/2019/9/main/command">
                <pc:docMk/>
                <pc:sldMk cId="4089802132" sldId="258"/>
                <pc2:cmMk id="{4771C448-64D2-4473-BD5D-1E6A7059780B}"/>
              </pc2:cmMkLst>
            </pc226:cmChg>
          </p:ext>
        </pc:extLst>
      </pc:sldChg>
      <pc:sldChg chg="addSp delSp modSp new mod delCm modCm">
        <pc:chgData name="Becky Dawson" userId="36b2ace2-30a9-4518-aa35-e252dfc8be27" providerId="ADAL" clId="{E36D352E-C91C-4D45-B2F2-C5D1391CAFA2}" dt="2023-12-12T10:09:09.977" v="6903" actId="478"/>
        <pc:sldMkLst>
          <pc:docMk/>
          <pc:sldMk cId="22780398" sldId="259"/>
        </pc:sldMkLst>
        <pc:spChg chg="mod">
          <ac:chgData name="Becky Dawson" userId="36b2ace2-30a9-4518-aa35-e252dfc8be27" providerId="ADAL" clId="{E36D352E-C91C-4D45-B2F2-C5D1391CAFA2}" dt="2023-11-16T15:13:12.388" v="306" actId="113"/>
          <ac:spMkLst>
            <pc:docMk/>
            <pc:sldMk cId="22780398" sldId="259"/>
            <ac:spMk id="2" creationId="{2D699139-00AA-C9D8-3347-F6E9CA82431B}"/>
          </ac:spMkLst>
        </pc:spChg>
        <pc:spChg chg="del">
          <ac:chgData name="Becky Dawson" userId="36b2ace2-30a9-4518-aa35-e252dfc8be27" providerId="ADAL" clId="{E36D352E-C91C-4D45-B2F2-C5D1391CAFA2}" dt="2023-11-16T15:08:44.961" v="229" actId="478"/>
          <ac:spMkLst>
            <pc:docMk/>
            <pc:sldMk cId="22780398" sldId="259"/>
            <ac:spMk id="3" creationId="{140C64FB-692B-3223-2728-B60BE8044704}"/>
          </ac:spMkLst>
        </pc:spChg>
        <pc:spChg chg="del">
          <ac:chgData name="Becky Dawson" userId="36b2ace2-30a9-4518-aa35-e252dfc8be27" providerId="ADAL" clId="{E36D352E-C91C-4D45-B2F2-C5D1391CAFA2}" dt="2023-11-16T15:08:43.339" v="228" actId="478"/>
          <ac:spMkLst>
            <pc:docMk/>
            <pc:sldMk cId="22780398" sldId="259"/>
            <ac:spMk id="4" creationId="{296D2F83-E41E-61C4-EAC4-F7F9E99A297B}"/>
          </ac:spMkLst>
        </pc:spChg>
        <pc:spChg chg="add mod">
          <ac:chgData name="Becky Dawson" userId="36b2ace2-30a9-4518-aa35-e252dfc8be27" providerId="ADAL" clId="{E36D352E-C91C-4D45-B2F2-C5D1391CAFA2}" dt="2023-11-22T09:20:32.306" v="3472" actId="113"/>
          <ac:spMkLst>
            <pc:docMk/>
            <pc:sldMk cId="22780398" sldId="259"/>
            <ac:spMk id="5" creationId="{CF889EDE-19BB-26F1-7547-FE1C8A6FD6D2}"/>
          </ac:spMkLst>
        </pc:spChg>
        <pc:spChg chg="add del mod">
          <ac:chgData name="Becky Dawson" userId="36b2ace2-30a9-4518-aa35-e252dfc8be27" providerId="ADAL" clId="{E36D352E-C91C-4D45-B2F2-C5D1391CAFA2}" dt="2023-11-16T15:08:41.648" v="227" actId="478"/>
          <ac:spMkLst>
            <pc:docMk/>
            <pc:sldMk cId="22780398" sldId="259"/>
            <ac:spMk id="6" creationId="{6D75B35A-42A6-9AFC-2546-3A9D94FE039D}"/>
          </ac:spMkLst>
        </pc:spChg>
        <pc:spChg chg="add del mod">
          <ac:chgData name="Becky Dawson" userId="36b2ace2-30a9-4518-aa35-e252dfc8be27" providerId="ADAL" clId="{E36D352E-C91C-4D45-B2F2-C5D1391CAFA2}" dt="2023-11-16T15:09:20.464" v="240" actId="478"/>
          <ac:spMkLst>
            <pc:docMk/>
            <pc:sldMk cId="22780398" sldId="259"/>
            <ac:spMk id="7" creationId="{9AA27B4E-21A5-3F46-7CA6-166B8E36FFC7}"/>
          </ac:spMkLst>
        </pc:spChg>
        <pc:spChg chg="add del mod">
          <ac:chgData name="Becky Dawson" userId="36b2ace2-30a9-4518-aa35-e252dfc8be27" providerId="ADAL" clId="{E36D352E-C91C-4D45-B2F2-C5D1391CAFA2}" dt="2023-11-16T15:09:19.841" v="239" actId="478"/>
          <ac:spMkLst>
            <pc:docMk/>
            <pc:sldMk cId="22780398" sldId="259"/>
            <ac:spMk id="8" creationId="{69412DA4-2BA4-5CAA-0083-F2CDB19BB286}"/>
          </ac:spMkLst>
        </pc:spChg>
        <pc:spChg chg="add del mod">
          <ac:chgData name="Becky Dawson" userId="36b2ace2-30a9-4518-aa35-e252dfc8be27" providerId="ADAL" clId="{E36D352E-C91C-4D45-B2F2-C5D1391CAFA2}" dt="2023-11-16T15:10:14.601" v="253" actId="478"/>
          <ac:spMkLst>
            <pc:docMk/>
            <pc:sldMk cId="22780398" sldId="259"/>
            <ac:spMk id="9" creationId="{CCD9C3F8-FCC9-3203-8664-A1FF8C9BFE95}"/>
          </ac:spMkLst>
        </pc:spChg>
        <pc:spChg chg="add del mod">
          <ac:chgData name="Becky Dawson" userId="36b2ace2-30a9-4518-aa35-e252dfc8be27" providerId="ADAL" clId="{E36D352E-C91C-4D45-B2F2-C5D1391CAFA2}" dt="2023-11-16T15:11:56.154" v="268" actId="478"/>
          <ac:spMkLst>
            <pc:docMk/>
            <pc:sldMk cId="22780398" sldId="259"/>
            <ac:spMk id="10" creationId="{D6FF2FAC-99A6-6217-082C-9E40F627BD25}"/>
          </ac:spMkLst>
        </pc:spChg>
        <pc:spChg chg="add del mod">
          <ac:chgData name="Becky Dawson" userId="36b2ace2-30a9-4518-aa35-e252dfc8be27" providerId="ADAL" clId="{E36D352E-C91C-4D45-B2F2-C5D1391CAFA2}" dt="2023-11-16T15:10:20.561" v="255" actId="478"/>
          <ac:spMkLst>
            <pc:docMk/>
            <pc:sldMk cId="22780398" sldId="259"/>
            <ac:spMk id="11" creationId="{A6E7ABA8-3D1C-AFA5-3224-81D155AA46E6}"/>
          </ac:spMkLst>
        </pc:spChg>
        <pc:spChg chg="add mod">
          <ac:chgData name="Becky Dawson" userId="36b2ace2-30a9-4518-aa35-e252dfc8be27" providerId="ADAL" clId="{E36D352E-C91C-4D45-B2F2-C5D1391CAFA2}" dt="2023-11-22T09:20:44.055" v="3473" actId="113"/>
          <ac:spMkLst>
            <pc:docMk/>
            <pc:sldMk cId="22780398" sldId="259"/>
            <ac:spMk id="12" creationId="{AB282EC7-FF4C-E68B-A2C3-EE4F961ECCC8}"/>
          </ac:spMkLst>
        </pc:spChg>
        <pc:spChg chg="add mod">
          <ac:chgData name="Becky Dawson" userId="36b2ace2-30a9-4518-aa35-e252dfc8be27" providerId="ADAL" clId="{E36D352E-C91C-4D45-B2F2-C5D1391CAFA2}" dt="2023-11-22T09:20:50.113" v="3474" actId="113"/>
          <ac:spMkLst>
            <pc:docMk/>
            <pc:sldMk cId="22780398" sldId="259"/>
            <ac:spMk id="13" creationId="{DF1A5D84-D351-4F40-84A5-BAA75D5885BE}"/>
          </ac:spMkLst>
        </pc:spChg>
        <pc:picChg chg="add mod">
          <ac:chgData name="Becky Dawson" userId="36b2ace2-30a9-4518-aa35-e252dfc8be27" providerId="ADAL" clId="{E36D352E-C91C-4D45-B2F2-C5D1391CAFA2}" dt="2023-11-16T15:14:08.729" v="316" actId="1076"/>
          <ac:picMkLst>
            <pc:docMk/>
            <pc:sldMk cId="22780398" sldId="259"/>
            <ac:picMk id="14" creationId="{ACD6AB05-FE1A-E22F-BBDE-364B49CAAABC}"/>
          </ac:picMkLst>
        </pc:picChg>
        <pc:picChg chg="add del mod">
          <ac:chgData name="Becky Dawson" userId="36b2ace2-30a9-4518-aa35-e252dfc8be27" providerId="ADAL" clId="{E36D352E-C91C-4D45-B2F2-C5D1391CAFA2}" dt="2023-12-12T10:09:09.977" v="6903" actId="478"/>
          <ac:picMkLst>
            <pc:docMk/>
            <pc:sldMk cId="22780398" sldId="259"/>
            <ac:picMk id="1026" creationId="{21F617F1-C3BE-1562-4588-4C621DC8B4FA}"/>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2-04T12:07:37.633" v="5803"/>
              <pc2:cmMkLst xmlns:pc2="http://schemas.microsoft.com/office/powerpoint/2019/9/main/command">
                <pc:docMk/>
                <pc:sldMk cId="22780398" sldId="259"/>
                <pc2:cmMk id="{EBCE2FBA-2B32-4F10-9C43-3376ECF864BC}"/>
              </pc2:cmMkLst>
              <pc226:cmRplyChg chg="add">
                <pc226:chgData name="Becky Dawson" userId="36b2ace2-30a9-4518-aa35-e252dfc8be27" providerId="ADAL" clId="{E36D352E-C91C-4D45-B2F2-C5D1391CAFA2}" dt="2023-11-22T09:20:59.570" v="3475"/>
                <pc2:cmRplyMkLst xmlns:pc2="http://schemas.microsoft.com/office/powerpoint/2019/9/main/command">
                  <pc:docMk/>
                  <pc:sldMk cId="22780398" sldId="259"/>
                  <pc2:cmMk id="{EBCE2FBA-2B32-4F10-9C43-3376ECF864BC}"/>
                  <pc2:cmRplyMk id="{CE95A308-034F-4DE4-A352-264568512B7B}"/>
                </pc2:cmRplyMkLst>
              </pc226:cmRplyChg>
            </pc226:cmChg>
          </p:ext>
        </pc:extLst>
      </pc:sldChg>
      <pc:sldChg chg="addSp delSp modSp new mod ord modAnim modNotesTx">
        <pc:chgData name="Becky Dawson" userId="36b2ace2-30a9-4518-aa35-e252dfc8be27" providerId="ADAL" clId="{E36D352E-C91C-4D45-B2F2-C5D1391CAFA2}" dt="2023-11-21T14:07:46.255" v="2559" actId="20577"/>
        <pc:sldMkLst>
          <pc:docMk/>
          <pc:sldMk cId="1229236460" sldId="260"/>
        </pc:sldMkLst>
        <pc:spChg chg="add mod ord">
          <ac:chgData name="Becky Dawson" userId="36b2ace2-30a9-4518-aa35-e252dfc8be27" providerId="ADAL" clId="{E36D352E-C91C-4D45-B2F2-C5D1391CAFA2}" dt="2023-11-17T15:55:04.175" v="2029" actId="1076"/>
          <ac:spMkLst>
            <pc:docMk/>
            <pc:sldMk cId="1229236460" sldId="260"/>
            <ac:spMk id="13" creationId="{F7737FD8-C093-88F4-B964-889C18A46837}"/>
          </ac:spMkLst>
        </pc:spChg>
        <pc:spChg chg="add mod">
          <ac:chgData name="Becky Dawson" userId="36b2ace2-30a9-4518-aa35-e252dfc8be27" providerId="ADAL" clId="{E36D352E-C91C-4D45-B2F2-C5D1391CAFA2}" dt="2023-11-17T15:55:18.503" v="2033" actId="1076"/>
          <ac:spMkLst>
            <pc:docMk/>
            <pc:sldMk cId="1229236460" sldId="260"/>
            <ac:spMk id="14" creationId="{2334E149-C4F8-303E-2C1E-720C046BA479}"/>
          </ac:spMkLst>
        </pc:spChg>
        <pc:spChg chg="add mod ord">
          <ac:chgData name="Becky Dawson" userId="36b2ace2-30a9-4518-aa35-e252dfc8be27" providerId="ADAL" clId="{E36D352E-C91C-4D45-B2F2-C5D1391CAFA2}" dt="2023-11-17T15:54:29.319" v="2024" actId="167"/>
          <ac:spMkLst>
            <pc:docMk/>
            <pc:sldMk cId="1229236460" sldId="260"/>
            <ac:spMk id="15" creationId="{4B7F677D-7FA0-4549-BBCF-BBF35C03AA27}"/>
          </ac:spMkLst>
        </pc:spChg>
        <pc:spChg chg="add mod ord">
          <ac:chgData name="Becky Dawson" userId="36b2ace2-30a9-4518-aa35-e252dfc8be27" providerId="ADAL" clId="{E36D352E-C91C-4D45-B2F2-C5D1391CAFA2}" dt="2023-11-17T15:54:26.516" v="2023" actId="167"/>
          <ac:spMkLst>
            <pc:docMk/>
            <pc:sldMk cId="1229236460" sldId="260"/>
            <ac:spMk id="16" creationId="{9FE3E15A-19BA-591C-805E-CE054E961EFD}"/>
          </ac:spMkLst>
        </pc:spChg>
        <pc:picChg chg="add mod">
          <ac:chgData name="Becky Dawson" userId="36b2ace2-30a9-4518-aa35-e252dfc8be27" providerId="ADAL" clId="{E36D352E-C91C-4D45-B2F2-C5D1391CAFA2}" dt="2023-11-17T15:52:00.287" v="1923" actId="1076"/>
          <ac:picMkLst>
            <pc:docMk/>
            <pc:sldMk cId="1229236460" sldId="260"/>
            <ac:picMk id="2" creationId="{2C485C1A-C1AE-BEBD-21AC-9DFBA1B7F483}"/>
          </ac:picMkLst>
        </pc:picChg>
        <pc:picChg chg="add del mod">
          <ac:chgData name="Becky Dawson" userId="36b2ace2-30a9-4518-aa35-e252dfc8be27" providerId="ADAL" clId="{E36D352E-C91C-4D45-B2F2-C5D1391CAFA2}" dt="2023-11-17T15:51:03.678" v="1905" actId="478"/>
          <ac:picMkLst>
            <pc:docMk/>
            <pc:sldMk cId="1229236460" sldId="260"/>
            <ac:picMk id="3" creationId="{1E1BFF5A-2D0E-B51D-CC00-50EF32C7C823}"/>
          </ac:picMkLst>
        </pc:picChg>
        <pc:picChg chg="add mod">
          <ac:chgData name="Becky Dawson" userId="36b2ace2-30a9-4518-aa35-e252dfc8be27" providerId="ADAL" clId="{E36D352E-C91C-4D45-B2F2-C5D1391CAFA2}" dt="2023-11-17T15:51:43.518" v="1920" actId="1076"/>
          <ac:picMkLst>
            <pc:docMk/>
            <pc:sldMk cId="1229236460" sldId="260"/>
            <ac:picMk id="4" creationId="{96CAC73F-5034-C018-9613-CF493582F37A}"/>
          </ac:picMkLst>
        </pc:picChg>
        <pc:picChg chg="add mod">
          <ac:chgData name="Becky Dawson" userId="36b2ace2-30a9-4518-aa35-e252dfc8be27" providerId="ADAL" clId="{E36D352E-C91C-4D45-B2F2-C5D1391CAFA2}" dt="2023-11-17T15:51:41.344" v="1919" actId="1076"/>
          <ac:picMkLst>
            <pc:docMk/>
            <pc:sldMk cId="1229236460" sldId="260"/>
            <ac:picMk id="5" creationId="{7FFA3A48-A3FB-BFFE-CFF6-3118043B9FFA}"/>
          </ac:picMkLst>
        </pc:picChg>
        <pc:picChg chg="add del mod">
          <ac:chgData name="Becky Dawson" userId="36b2ace2-30a9-4518-aa35-e252dfc8be27" providerId="ADAL" clId="{E36D352E-C91C-4D45-B2F2-C5D1391CAFA2}" dt="2023-11-17T15:51:01.758" v="1903" actId="478"/>
          <ac:picMkLst>
            <pc:docMk/>
            <pc:sldMk cId="1229236460" sldId="260"/>
            <ac:picMk id="6" creationId="{1994F82D-B27F-F7BF-5B57-E5EF591E8F57}"/>
          </ac:picMkLst>
        </pc:picChg>
        <pc:picChg chg="add del mod">
          <ac:chgData name="Becky Dawson" userId="36b2ace2-30a9-4518-aa35-e252dfc8be27" providerId="ADAL" clId="{E36D352E-C91C-4D45-B2F2-C5D1391CAFA2}" dt="2023-11-17T15:51:00.927" v="1902" actId="478"/>
          <ac:picMkLst>
            <pc:docMk/>
            <pc:sldMk cId="1229236460" sldId="260"/>
            <ac:picMk id="7" creationId="{2E054936-8F4D-21A4-DC1A-9DCEDFD0801B}"/>
          </ac:picMkLst>
        </pc:picChg>
        <pc:picChg chg="add del mod">
          <ac:chgData name="Becky Dawson" userId="36b2ace2-30a9-4518-aa35-e252dfc8be27" providerId="ADAL" clId="{E36D352E-C91C-4D45-B2F2-C5D1391CAFA2}" dt="2023-11-17T15:51:02.543" v="1904" actId="478"/>
          <ac:picMkLst>
            <pc:docMk/>
            <pc:sldMk cId="1229236460" sldId="260"/>
            <ac:picMk id="8" creationId="{F0114817-385A-8C43-135F-10C90BF1B41D}"/>
          </ac:picMkLst>
        </pc:picChg>
        <pc:picChg chg="add mod">
          <ac:chgData name="Becky Dawson" userId="36b2ace2-30a9-4518-aa35-e252dfc8be27" providerId="ADAL" clId="{E36D352E-C91C-4D45-B2F2-C5D1391CAFA2}" dt="2023-11-17T15:51:47.047" v="1921" actId="1076"/>
          <ac:picMkLst>
            <pc:docMk/>
            <pc:sldMk cId="1229236460" sldId="260"/>
            <ac:picMk id="9" creationId="{69138A80-8474-E71B-8821-82D128FF0387}"/>
          </ac:picMkLst>
        </pc:picChg>
        <pc:picChg chg="add mod">
          <ac:chgData name="Becky Dawson" userId="36b2ace2-30a9-4518-aa35-e252dfc8be27" providerId="ADAL" clId="{E36D352E-C91C-4D45-B2F2-C5D1391CAFA2}" dt="2023-11-17T15:52:01.863" v="1924" actId="1076"/>
          <ac:picMkLst>
            <pc:docMk/>
            <pc:sldMk cId="1229236460" sldId="260"/>
            <ac:picMk id="10" creationId="{DCA351C7-1A31-EE27-0657-FCD5C8C88FA2}"/>
          </ac:picMkLst>
        </pc:picChg>
        <pc:picChg chg="add mod">
          <ac:chgData name="Becky Dawson" userId="36b2ace2-30a9-4518-aa35-e252dfc8be27" providerId="ADAL" clId="{E36D352E-C91C-4D45-B2F2-C5D1391CAFA2}" dt="2023-11-17T15:51:58.137" v="1922" actId="1076"/>
          <ac:picMkLst>
            <pc:docMk/>
            <pc:sldMk cId="1229236460" sldId="260"/>
            <ac:picMk id="11" creationId="{2787CFC8-0E9E-2C0B-2B3E-404955C903B6}"/>
          </ac:picMkLst>
        </pc:picChg>
        <pc:picChg chg="add mod">
          <ac:chgData name="Becky Dawson" userId="36b2ace2-30a9-4518-aa35-e252dfc8be27" providerId="ADAL" clId="{E36D352E-C91C-4D45-B2F2-C5D1391CAFA2}" dt="2023-11-17T15:51:39.367" v="1918" actId="1076"/>
          <ac:picMkLst>
            <pc:docMk/>
            <pc:sldMk cId="1229236460" sldId="260"/>
            <ac:picMk id="12" creationId="{B8103591-7C4A-CCB5-BB56-5F47887EE1C7}"/>
          </ac:picMkLst>
        </pc:picChg>
      </pc:sldChg>
      <pc:sldChg chg="new del">
        <pc:chgData name="Becky Dawson" userId="36b2ace2-30a9-4518-aa35-e252dfc8be27" providerId="ADAL" clId="{E36D352E-C91C-4D45-B2F2-C5D1391CAFA2}" dt="2023-11-16T14:54:29.288" v="89" actId="47"/>
        <pc:sldMkLst>
          <pc:docMk/>
          <pc:sldMk cId="2101283779" sldId="261"/>
        </pc:sldMkLst>
      </pc:sldChg>
      <pc:sldChg chg="addSp delSp modSp new del mod">
        <pc:chgData name="Becky Dawson" userId="36b2ace2-30a9-4518-aa35-e252dfc8be27" providerId="ADAL" clId="{E36D352E-C91C-4D45-B2F2-C5D1391CAFA2}" dt="2023-11-21T14:11:25.345" v="2727" actId="47"/>
        <pc:sldMkLst>
          <pc:docMk/>
          <pc:sldMk cId="3743264038" sldId="261"/>
        </pc:sldMkLst>
        <pc:picChg chg="add del mod">
          <ac:chgData name="Becky Dawson" userId="36b2ace2-30a9-4518-aa35-e252dfc8be27" providerId="ADAL" clId="{E36D352E-C91C-4D45-B2F2-C5D1391CAFA2}" dt="2023-11-17T16:02:59.726" v="2291" actId="21"/>
          <ac:picMkLst>
            <pc:docMk/>
            <pc:sldMk cId="3743264038" sldId="261"/>
            <ac:picMk id="2" creationId="{8986C94E-B408-10B8-EEAD-57B1AE38E5C7}"/>
          </ac:picMkLst>
        </pc:picChg>
      </pc:sldChg>
      <pc:sldChg chg="addSp delSp modSp new mod delCm modCm modNotesTx">
        <pc:chgData name="Becky Dawson" userId="36b2ace2-30a9-4518-aa35-e252dfc8be27" providerId="ADAL" clId="{E36D352E-C91C-4D45-B2F2-C5D1391CAFA2}" dt="2023-12-04T12:07:24.818" v="5802"/>
        <pc:sldMkLst>
          <pc:docMk/>
          <pc:sldMk cId="4068882029" sldId="262"/>
        </pc:sldMkLst>
        <pc:spChg chg="mod">
          <ac:chgData name="Becky Dawson" userId="36b2ace2-30a9-4518-aa35-e252dfc8be27" providerId="ADAL" clId="{E36D352E-C91C-4D45-B2F2-C5D1391CAFA2}" dt="2023-11-17T15:31:55.849" v="1465" actId="113"/>
          <ac:spMkLst>
            <pc:docMk/>
            <pc:sldMk cId="4068882029" sldId="262"/>
            <ac:spMk id="2" creationId="{DEAFB779-0AFF-1453-94C3-4FDA974413CB}"/>
          </ac:spMkLst>
        </pc:spChg>
        <pc:spChg chg="del">
          <ac:chgData name="Becky Dawson" userId="36b2ace2-30a9-4518-aa35-e252dfc8be27" providerId="ADAL" clId="{E36D352E-C91C-4D45-B2F2-C5D1391CAFA2}" dt="2023-11-16T15:14:51.697" v="349" actId="478"/>
          <ac:spMkLst>
            <pc:docMk/>
            <pc:sldMk cId="4068882029" sldId="262"/>
            <ac:spMk id="3" creationId="{4F150650-E1D7-A616-9D8F-C527EB5927F5}"/>
          </ac:spMkLst>
        </pc:spChg>
        <pc:spChg chg="mod">
          <ac:chgData name="Becky Dawson" userId="36b2ace2-30a9-4518-aa35-e252dfc8be27" providerId="ADAL" clId="{E36D352E-C91C-4D45-B2F2-C5D1391CAFA2}" dt="2023-11-22T09:21:44.463" v="3490" actId="20577"/>
          <ac:spMkLst>
            <pc:docMk/>
            <pc:sldMk cId="4068882029" sldId="262"/>
            <ac:spMk id="4" creationId="{32643B4B-A391-5CE3-E0E0-646D2DB1F768}"/>
          </ac:spMkLst>
        </pc:spChg>
        <pc:picChg chg="add mod ord modCrop">
          <ac:chgData name="Becky Dawson" userId="36b2ace2-30a9-4518-aa35-e252dfc8be27" providerId="ADAL" clId="{E36D352E-C91C-4D45-B2F2-C5D1391CAFA2}" dt="2023-11-17T15:46:14.759" v="1834" actId="1076"/>
          <ac:picMkLst>
            <pc:docMk/>
            <pc:sldMk cId="4068882029" sldId="262"/>
            <ac:picMk id="5" creationId="{D62F65CA-E26B-BB1B-2D3A-2165AA6E4D6A}"/>
          </ac:picMkLst>
        </pc:picChg>
        <pc:picChg chg="add del mod ord">
          <ac:chgData name="Becky Dawson" userId="36b2ace2-30a9-4518-aa35-e252dfc8be27" providerId="ADAL" clId="{E36D352E-C91C-4D45-B2F2-C5D1391CAFA2}" dt="2023-11-17T15:34:28.446" v="1492" actId="478"/>
          <ac:picMkLst>
            <pc:docMk/>
            <pc:sldMk cId="4068882029" sldId="262"/>
            <ac:picMk id="7" creationId="{99CECCAE-6A64-6091-94F2-CEE973740E8D}"/>
          </ac:picMkLst>
        </pc:picChg>
        <pc:picChg chg="add del mod">
          <ac:chgData name="Becky Dawson" userId="36b2ace2-30a9-4518-aa35-e252dfc8be27" providerId="ADAL" clId="{E36D352E-C91C-4D45-B2F2-C5D1391CAFA2}" dt="2023-11-17T15:46:12.673" v="1833" actId="478"/>
          <ac:picMkLst>
            <pc:docMk/>
            <pc:sldMk cId="4068882029" sldId="262"/>
            <ac:picMk id="8" creationId="{0067196E-D24F-4BBE-FC69-C7E8517FCA12}"/>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2-04T12:07:24.818" v="5802"/>
              <pc2:cmMkLst xmlns:pc2="http://schemas.microsoft.com/office/powerpoint/2019/9/main/command">
                <pc:docMk/>
                <pc:sldMk cId="4068882029" sldId="262"/>
                <pc2:cmMk id="{FF0C8425-BE1C-4E07-B157-835F9D70B20C}"/>
              </pc2:cmMkLst>
              <pc226:cmRplyChg chg="add">
                <pc226:chgData name="Becky Dawson" userId="36b2ace2-30a9-4518-aa35-e252dfc8be27" providerId="ADAL" clId="{E36D352E-C91C-4D45-B2F2-C5D1391CAFA2}" dt="2023-11-22T09:21:56.336" v="3491"/>
                <pc2:cmRplyMkLst xmlns:pc2="http://schemas.microsoft.com/office/powerpoint/2019/9/main/command">
                  <pc:docMk/>
                  <pc:sldMk cId="4068882029" sldId="262"/>
                  <pc2:cmMk id="{FF0C8425-BE1C-4E07-B157-835F9D70B20C}"/>
                  <pc2:cmRplyMk id="{648254D4-4BC4-425D-AC41-D476CEE69A9E}"/>
                </pc2:cmRplyMkLst>
              </pc226:cmRplyChg>
            </pc226:cmChg>
          </p:ext>
        </pc:extLst>
      </pc:sldChg>
      <pc:sldChg chg="addSp delSp modSp new mod modNotesTx">
        <pc:chgData name="Becky Dawson" userId="36b2ace2-30a9-4518-aa35-e252dfc8be27" providerId="ADAL" clId="{E36D352E-C91C-4D45-B2F2-C5D1391CAFA2}" dt="2023-11-30T13:45:56.455" v="5411" actId="20577"/>
        <pc:sldMkLst>
          <pc:docMk/>
          <pc:sldMk cId="3504435409" sldId="263"/>
        </pc:sldMkLst>
        <pc:spChg chg="add mod">
          <ac:chgData name="Becky Dawson" userId="36b2ace2-30a9-4518-aa35-e252dfc8be27" providerId="ADAL" clId="{E36D352E-C91C-4D45-B2F2-C5D1391CAFA2}" dt="2023-11-17T14:54:51.292" v="1227" actId="207"/>
          <ac:spMkLst>
            <pc:docMk/>
            <pc:sldMk cId="3504435409" sldId="263"/>
            <ac:spMk id="2" creationId="{A5956CB5-658C-FF04-DECE-0B8173C6B9C0}"/>
          </ac:spMkLst>
        </pc:spChg>
        <pc:spChg chg="add mod">
          <ac:chgData name="Becky Dawson" userId="36b2ace2-30a9-4518-aa35-e252dfc8be27" providerId="ADAL" clId="{E36D352E-C91C-4D45-B2F2-C5D1391CAFA2}" dt="2023-11-17T14:54:29.477" v="1226" actId="113"/>
          <ac:spMkLst>
            <pc:docMk/>
            <pc:sldMk cId="3504435409" sldId="263"/>
            <ac:spMk id="4" creationId="{51842C8B-A562-B156-9EE8-8A4799F53525}"/>
          </ac:spMkLst>
        </pc:spChg>
        <pc:spChg chg="add mod ord">
          <ac:chgData name="Becky Dawson" userId="36b2ace2-30a9-4518-aa35-e252dfc8be27" providerId="ADAL" clId="{E36D352E-C91C-4D45-B2F2-C5D1391CAFA2}" dt="2023-11-17T14:52:47.388" v="1223" actId="1076"/>
          <ac:spMkLst>
            <pc:docMk/>
            <pc:sldMk cId="3504435409" sldId="263"/>
            <ac:spMk id="10" creationId="{855A6A68-6F54-CA97-BDE4-F96A63871F52}"/>
          </ac:spMkLst>
        </pc:spChg>
        <pc:spChg chg="add mod">
          <ac:chgData name="Becky Dawson" userId="36b2ace2-30a9-4518-aa35-e252dfc8be27" providerId="ADAL" clId="{E36D352E-C91C-4D45-B2F2-C5D1391CAFA2}" dt="2023-11-17T15:29:24.991" v="1428" actId="2085"/>
          <ac:spMkLst>
            <pc:docMk/>
            <pc:sldMk cId="3504435409" sldId="263"/>
            <ac:spMk id="11" creationId="{7AABEECE-BEC1-371A-583C-FA1DCA21DE19}"/>
          </ac:spMkLst>
        </pc:spChg>
        <pc:spChg chg="add mod">
          <ac:chgData name="Becky Dawson" userId="36b2ace2-30a9-4518-aa35-e252dfc8be27" providerId="ADAL" clId="{E36D352E-C91C-4D45-B2F2-C5D1391CAFA2}" dt="2023-11-17T15:19:13.612" v="1266" actId="1076"/>
          <ac:spMkLst>
            <pc:docMk/>
            <pc:sldMk cId="3504435409" sldId="263"/>
            <ac:spMk id="12" creationId="{2EE59865-14BF-2925-C808-B4EA088F0066}"/>
          </ac:spMkLst>
        </pc:spChg>
        <pc:picChg chg="add del mod">
          <ac:chgData name="Becky Dawson" userId="36b2ace2-30a9-4518-aa35-e252dfc8be27" providerId="ADAL" clId="{E36D352E-C91C-4D45-B2F2-C5D1391CAFA2}" dt="2023-11-30T09:52:52.647" v="3814" actId="478"/>
          <ac:picMkLst>
            <pc:docMk/>
            <pc:sldMk cId="3504435409" sldId="263"/>
            <ac:picMk id="3" creationId="{99B5507A-C41A-8420-EDFD-7BE48E60B2C4}"/>
          </ac:picMkLst>
        </pc:picChg>
        <pc:picChg chg="add del mod">
          <ac:chgData name="Becky Dawson" userId="36b2ace2-30a9-4518-aa35-e252dfc8be27" providerId="ADAL" clId="{E36D352E-C91C-4D45-B2F2-C5D1391CAFA2}" dt="2023-11-17T14:04:46.732" v="998" actId="478"/>
          <ac:picMkLst>
            <pc:docMk/>
            <pc:sldMk cId="3504435409" sldId="263"/>
            <ac:picMk id="5" creationId="{B27EB347-8035-B001-9CB7-AD2CFE302244}"/>
          </ac:picMkLst>
        </pc:picChg>
        <pc:picChg chg="add del mod">
          <ac:chgData name="Becky Dawson" userId="36b2ace2-30a9-4518-aa35-e252dfc8be27" providerId="ADAL" clId="{E36D352E-C91C-4D45-B2F2-C5D1391CAFA2}" dt="2023-11-17T14:10:42.107" v="1044" actId="478"/>
          <ac:picMkLst>
            <pc:docMk/>
            <pc:sldMk cId="3504435409" sldId="263"/>
            <ac:picMk id="7" creationId="{5605F467-22FE-23D6-5505-233666EC30C4}"/>
          </ac:picMkLst>
        </pc:picChg>
        <pc:picChg chg="add del mod">
          <ac:chgData name="Becky Dawson" userId="36b2ace2-30a9-4518-aa35-e252dfc8be27" providerId="ADAL" clId="{E36D352E-C91C-4D45-B2F2-C5D1391CAFA2}" dt="2023-11-27T10:47:52.472" v="3651" actId="478"/>
          <ac:picMkLst>
            <pc:docMk/>
            <pc:sldMk cId="3504435409" sldId="263"/>
            <ac:picMk id="9" creationId="{EEC2B5F0-6FD6-62F5-452F-00EA9180F161}"/>
          </ac:picMkLst>
        </pc:picChg>
        <pc:picChg chg="add mod">
          <ac:chgData name="Becky Dawson" userId="36b2ace2-30a9-4518-aa35-e252dfc8be27" providerId="ADAL" clId="{E36D352E-C91C-4D45-B2F2-C5D1391CAFA2}" dt="2023-11-17T14:52:41.787" v="1222" actId="1076"/>
          <ac:picMkLst>
            <pc:docMk/>
            <pc:sldMk cId="3504435409" sldId="263"/>
            <ac:picMk id="2050" creationId="{87B7AF75-76A1-6947-537D-96B677E796EF}"/>
          </ac:picMkLst>
        </pc:picChg>
      </pc:sldChg>
      <pc:sldChg chg="addSp delSp modSp add del mod modNotesTx">
        <pc:chgData name="Becky Dawson" userId="36b2ace2-30a9-4518-aa35-e252dfc8be27" providerId="ADAL" clId="{E36D352E-C91C-4D45-B2F2-C5D1391CAFA2}" dt="2023-11-17T15:20:49.637" v="1279" actId="47"/>
        <pc:sldMkLst>
          <pc:docMk/>
          <pc:sldMk cId="3653048418" sldId="264"/>
        </pc:sldMkLst>
        <pc:spChg chg="mod">
          <ac:chgData name="Becky Dawson" userId="36b2ace2-30a9-4518-aa35-e252dfc8be27" providerId="ADAL" clId="{E36D352E-C91C-4D45-B2F2-C5D1391CAFA2}" dt="2023-11-17T12:25:38.213" v="605" actId="20577"/>
          <ac:spMkLst>
            <pc:docMk/>
            <pc:sldMk cId="3653048418" sldId="264"/>
            <ac:spMk id="4" creationId="{51842C8B-A562-B156-9EE8-8A4799F53525}"/>
          </ac:spMkLst>
        </pc:spChg>
        <pc:picChg chg="del">
          <ac:chgData name="Becky Dawson" userId="36b2ace2-30a9-4518-aa35-e252dfc8be27" providerId="ADAL" clId="{E36D352E-C91C-4D45-B2F2-C5D1391CAFA2}" dt="2023-11-17T12:24:33.847" v="464" actId="478"/>
          <ac:picMkLst>
            <pc:docMk/>
            <pc:sldMk cId="3653048418" sldId="264"/>
            <ac:picMk id="5" creationId="{B27EB347-8035-B001-9CB7-AD2CFE302244}"/>
          </ac:picMkLst>
        </pc:picChg>
        <pc:picChg chg="add del mod">
          <ac:chgData name="Becky Dawson" userId="36b2ace2-30a9-4518-aa35-e252dfc8be27" providerId="ADAL" clId="{E36D352E-C91C-4D45-B2F2-C5D1391CAFA2}" dt="2023-11-17T14:08:54.651" v="1024" actId="478"/>
          <ac:picMkLst>
            <pc:docMk/>
            <pc:sldMk cId="3653048418" sldId="264"/>
            <ac:picMk id="6" creationId="{4009DD8F-EC3E-A41B-83EE-22CF88ABF6A8}"/>
          </ac:picMkLst>
        </pc:picChg>
        <pc:picChg chg="add del mod">
          <ac:chgData name="Becky Dawson" userId="36b2ace2-30a9-4518-aa35-e252dfc8be27" providerId="ADAL" clId="{E36D352E-C91C-4D45-B2F2-C5D1391CAFA2}" dt="2023-11-17T14:08:29.676" v="1018" actId="478"/>
          <ac:picMkLst>
            <pc:docMk/>
            <pc:sldMk cId="3653048418" sldId="264"/>
            <ac:picMk id="8" creationId="{1D2D38C5-FE9F-2DE7-D5D6-4B358572DECC}"/>
          </ac:picMkLst>
        </pc:picChg>
        <pc:picChg chg="add del mod">
          <ac:chgData name="Becky Dawson" userId="36b2ace2-30a9-4518-aa35-e252dfc8be27" providerId="ADAL" clId="{E36D352E-C91C-4D45-B2F2-C5D1391CAFA2}" dt="2023-11-17T15:20:11.650" v="1268" actId="21"/>
          <ac:picMkLst>
            <pc:docMk/>
            <pc:sldMk cId="3653048418" sldId="264"/>
            <ac:picMk id="10" creationId="{6E055ED2-6F1D-69F8-EFB9-5D429736768C}"/>
          </ac:picMkLst>
        </pc:picChg>
      </pc:sldChg>
      <pc:sldChg chg="addSp delSp modSp add del mod modNotesTx">
        <pc:chgData name="Becky Dawson" userId="36b2ace2-30a9-4518-aa35-e252dfc8be27" providerId="ADAL" clId="{E36D352E-C91C-4D45-B2F2-C5D1391CAFA2}" dt="2023-11-17T15:22:31.898" v="1308" actId="47"/>
        <pc:sldMkLst>
          <pc:docMk/>
          <pc:sldMk cId="2355906956" sldId="265"/>
        </pc:sldMkLst>
        <pc:spChg chg="del mod">
          <ac:chgData name="Becky Dawson" userId="36b2ace2-30a9-4518-aa35-e252dfc8be27" providerId="ADAL" clId="{E36D352E-C91C-4D45-B2F2-C5D1391CAFA2}" dt="2023-11-17T15:22:24.674" v="1305"/>
          <ac:spMkLst>
            <pc:docMk/>
            <pc:sldMk cId="2355906956" sldId="265"/>
            <ac:spMk id="4" creationId="{51842C8B-A562-B156-9EE8-8A4799F53525}"/>
          </ac:spMkLst>
        </pc:spChg>
        <pc:picChg chg="del">
          <ac:chgData name="Becky Dawson" userId="36b2ace2-30a9-4518-aa35-e252dfc8be27" providerId="ADAL" clId="{E36D352E-C91C-4D45-B2F2-C5D1391CAFA2}" dt="2023-11-17T12:25:53.750" v="608" actId="478"/>
          <ac:picMkLst>
            <pc:docMk/>
            <pc:sldMk cId="2355906956" sldId="265"/>
            <ac:picMk id="5" creationId="{B27EB347-8035-B001-9CB7-AD2CFE302244}"/>
          </ac:picMkLst>
        </pc:picChg>
        <pc:picChg chg="add del mod">
          <ac:chgData name="Becky Dawson" userId="36b2ace2-30a9-4518-aa35-e252dfc8be27" providerId="ADAL" clId="{E36D352E-C91C-4D45-B2F2-C5D1391CAFA2}" dt="2023-11-17T14:15:05.356" v="1055" actId="478"/>
          <ac:picMkLst>
            <pc:docMk/>
            <pc:sldMk cId="2355906956" sldId="265"/>
            <ac:picMk id="6" creationId="{3686EC47-8301-6ECE-0A44-9EAF6A196FFF}"/>
          </ac:picMkLst>
        </pc:picChg>
        <pc:picChg chg="add del mod">
          <ac:chgData name="Becky Dawson" userId="36b2ace2-30a9-4518-aa35-e252dfc8be27" providerId="ADAL" clId="{E36D352E-C91C-4D45-B2F2-C5D1391CAFA2}" dt="2023-11-17T15:22:04.699" v="1294" actId="21"/>
          <ac:picMkLst>
            <pc:docMk/>
            <pc:sldMk cId="2355906956" sldId="265"/>
            <ac:picMk id="8" creationId="{50E8E5E7-1037-8741-53BE-4017C433513A}"/>
          </ac:picMkLst>
        </pc:picChg>
        <pc:picChg chg="add del mod">
          <ac:chgData name="Becky Dawson" userId="36b2ace2-30a9-4518-aa35-e252dfc8be27" providerId="ADAL" clId="{E36D352E-C91C-4D45-B2F2-C5D1391CAFA2}" dt="2023-11-17T15:22:04.699" v="1294" actId="21"/>
          <ac:picMkLst>
            <pc:docMk/>
            <pc:sldMk cId="2355906956" sldId="265"/>
            <ac:picMk id="10" creationId="{B1F85965-7E6C-F441-1E8C-5FA0FB7D9BB2}"/>
          </ac:picMkLst>
        </pc:picChg>
      </pc:sldChg>
      <pc:sldChg chg="addSp delSp modSp add del mod modNotesTx">
        <pc:chgData name="Becky Dawson" userId="36b2ace2-30a9-4518-aa35-e252dfc8be27" providerId="ADAL" clId="{E36D352E-C91C-4D45-B2F2-C5D1391CAFA2}" dt="2023-11-17T15:23:57.367" v="1335" actId="47"/>
        <pc:sldMkLst>
          <pc:docMk/>
          <pc:sldMk cId="4062268831" sldId="266"/>
        </pc:sldMkLst>
        <pc:spChg chg="del mod">
          <ac:chgData name="Becky Dawson" userId="36b2ace2-30a9-4518-aa35-e252dfc8be27" providerId="ADAL" clId="{E36D352E-C91C-4D45-B2F2-C5D1391CAFA2}" dt="2023-11-17T15:23:38.771" v="1331"/>
          <ac:spMkLst>
            <pc:docMk/>
            <pc:sldMk cId="4062268831" sldId="266"/>
            <ac:spMk id="4" creationId="{51842C8B-A562-B156-9EE8-8A4799F53525}"/>
          </ac:spMkLst>
        </pc:spChg>
        <pc:picChg chg="del">
          <ac:chgData name="Becky Dawson" userId="36b2ace2-30a9-4518-aa35-e252dfc8be27" providerId="ADAL" clId="{E36D352E-C91C-4D45-B2F2-C5D1391CAFA2}" dt="2023-11-17T12:27:21.636" v="660" actId="478"/>
          <ac:picMkLst>
            <pc:docMk/>
            <pc:sldMk cId="4062268831" sldId="266"/>
            <ac:picMk id="5" creationId="{B27EB347-8035-B001-9CB7-AD2CFE302244}"/>
          </ac:picMkLst>
        </pc:picChg>
        <pc:picChg chg="add del mod">
          <ac:chgData name="Becky Dawson" userId="36b2ace2-30a9-4518-aa35-e252dfc8be27" providerId="ADAL" clId="{E36D352E-C91C-4D45-B2F2-C5D1391CAFA2}" dt="2023-11-17T14:26:59.212" v="1187" actId="478"/>
          <ac:picMkLst>
            <pc:docMk/>
            <pc:sldMk cId="4062268831" sldId="266"/>
            <ac:picMk id="6" creationId="{D56309BB-37CB-D22E-FEDC-1801CC7CE9B4}"/>
          </ac:picMkLst>
        </pc:picChg>
        <pc:picChg chg="add del mod">
          <ac:chgData name="Becky Dawson" userId="36b2ace2-30a9-4518-aa35-e252dfc8be27" providerId="ADAL" clId="{E36D352E-C91C-4D45-B2F2-C5D1391CAFA2}" dt="2023-11-17T15:23:21.941" v="1322" actId="21"/>
          <ac:picMkLst>
            <pc:docMk/>
            <pc:sldMk cId="4062268831" sldId="266"/>
            <ac:picMk id="8" creationId="{6659A646-51BC-F90F-EE9A-0355208E26E3}"/>
          </ac:picMkLst>
        </pc:picChg>
        <pc:picChg chg="add del mod">
          <ac:chgData name="Becky Dawson" userId="36b2ace2-30a9-4518-aa35-e252dfc8be27" providerId="ADAL" clId="{E36D352E-C91C-4D45-B2F2-C5D1391CAFA2}" dt="2023-11-17T15:23:21.941" v="1322" actId="21"/>
          <ac:picMkLst>
            <pc:docMk/>
            <pc:sldMk cId="4062268831" sldId="266"/>
            <ac:picMk id="10" creationId="{780BEDC3-7DC6-A764-5E16-88823E51351D}"/>
          </ac:picMkLst>
        </pc:picChg>
        <pc:picChg chg="add del mod">
          <ac:chgData name="Becky Dawson" userId="36b2ace2-30a9-4518-aa35-e252dfc8be27" providerId="ADAL" clId="{E36D352E-C91C-4D45-B2F2-C5D1391CAFA2}" dt="2023-11-17T15:23:21.941" v="1322" actId="21"/>
          <ac:picMkLst>
            <pc:docMk/>
            <pc:sldMk cId="4062268831" sldId="266"/>
            <ac:picMk id="12" creationId="{6FD6E20A-6AC6-5533-1C24-BB0AEB3A157B}"/>
          </ac:picMkLst>
        </pc:picChg>
      </pc:sldChg>
      <pc:sldChg chg="addSp delSp modSp add del mod modNotesTx">
        <pc:chgData name="Becky Dawson" userId="36b2ace2-30a9-4518-aa35-e252dfc8be27" providerId="ADAL" clId="{E36D352E-C91C-4D45-B2F2-C5D1391CAFA2}" dt="2023-11-17T15:25:08.710" v="1376" actId="47"/>
        <pc:sldMkLst>
          <pc:docMk/>
          <pc:sldMk cId="344506131" sldId="267"/>
        </pc:sldMkLst>
        <pc:spChg chg="del mod">
          <ac:chgData name="Becky Dawson" userId="36b2ace2-30a9-4518-aa35-e252dfc8be27" providerId="ADAL" clId="{E36D352E-C91C-4D45-B2F2-C5D1391CAFA2}" dt="2023-11-17T15:24:20.772" v="1345"/>
          <ac:spMkLst>
            <pc:docMk/>
            <pc:sldMk cId="344506131" sldId="267"/>
            <ac:spMk id="4" creationId="{51842C8B-A562-B156-9EE8-8A4799F53525}"/>
          </ac:spMkLst>
        </pc:spChg>
        <pc:picChg chg="add del mod">
          <ac:chgData name="Becky Dawson" userId="36b2ace2-30a9-4518-aa35-e252dfc8be27" providerId="ADAL" clId="{E36D352E-C91C-4D45-B2F2-C5D1391CAFA2}" dt="2023-11-17T14:03:30.540" v="977" actId="478"/>
          <ac:picMkLst>
            <pc:docMk/>
            <pc:sldMk cId="344506131" sldId="267"/>
            <ac:picMk id="5" creationId="{16B28D9C-D0DE-A40B-A3E4-855392878C91}"/>
          </ac:picMkLst>
        </pc:picChg>
        <pc:picChg chg="del">
          <ac:chgData name="Becky Dawson" userId="36b2ace2-30a9-4518-aa35-e252dfc8be27" providerId="ADAL" clId="{E36D352E-C91C-4D45-B2F2-C5D1391CAFA2}" dt="2023-11-17T12:28:48.852" v="713" actId="478"/>
          <ac:picMkLst>
            <pc:docMk/>
            <pc:sldMk cId="344506131" sldId="267"/>
            <ac:picMk id="6" creationId="{D56309BB-37CB-D22E-FEDC-1801CC7CE9B4}"/>
          </ac:picMkLst>
        </pc:picChg>
        <pc:picChg chg="add del mod">
          <ac:chgData name="Becky Dawson" userId="36b2ace2-30a9-4518-aa35-e252dfc8be27" providerId="ADAL" clId="{E36D352E-C91C-4D45-B2F2-C5D1391CAFA2}" dt="2023-11-17T15:24:02.226" v="1336" actId="21"/>
          <ac:picMkLst>
            <pc:docMk/>
            <pc:sldMk cId="344506131" sldId="267"/>
            <ac:picMk id="1026" creationId="{D15D3DCF-F515-02DC-8C4F-BAC57BD422EC}"/>
          </ac:picMkLst>
        </pc:picChg>
      </pc:sldChg>
      <pc:sldChg chg="addSp delSp modSp add del mod modNotesTx">
        <pc:chgData name="Becky Dawson" userId="36b2ace2-30a9-4518-aa35-e252dfc8be27" providerId="ADAL" clId="{E36D352E-C91C-4D45-B2F2-C5D1391CAFA2}" dt="2023-11-17T15:26:56.634" v="1401" actId="47"/>
        <pc:sldMkLst>
          <pc:docMk/>
          <pc:sldMk cId="735928788" sldId="268"/>
        </pc:sldMkLst>
        <pc:spChg chg="del mod">
          <ac:chgData name="Becky Dawson" userId="36b2ace2-30a9-4518-aa35-e252dfc8be27" providerId="ADAL" clId="{E36D352E-C91C-4D45-B2F2-C5D1391CAFA2}" dt="2023-11-17T15:26:11.565" v="1383"/>
          <ac:spMkLst>
            <pc:docMk/>
            <pc:sldMk cId="735928788" sldId="268"/>
            <ac:spMk id="4" creationId="{51842C8B-A562-B156-9EE8-8A4799F53525}"/>
          </ac:spMkLst>
        </pc:spChg>
        <pc:picChg chg="add del mod">
          <ac:chgData name="Becky Dawson" userId="36b2ace2-30a9-4518-aa35-e252dfc8be27" providerId="ADAL" clId="{E36D352E-C91C-4D45-B2F2-C5D1391CAFA2}" dt="2023-11-17T14:27:44.205" v="1194" actId="478"/>
          <ac:picMkLst>
            <pc:docMk/>
            <pc:sldMk cId="735928788" sldId="268"/>
            <ac:picMk id="5" creationId="{09E5255F-06A3-7C99-249C-1133EB61A4CB}"/>
          </ac:picMkLst>
        </pc:picChg>
        <pc:picChg chg="del">
          <ac:chgData name="Becky Dawson" userId="36b2ace2-30a9-4518-aa35-e252dfc8be27" providerId="ADAL" clId="{E36D352E-C91C-4D45-B2F2-C5D1391CAFA2}" dt="2023-11-17T12:29:32.613" v="796" actId="478"/>
          <ac:picMkLst>
            <pc:docMk/>
            <pc:sldMk cId="735928788" sldId="268"/>
            <ac:picMk id="6" creationId="{D56309BB-37CB-D22E-FEDC-1801CC7CE9B4}"/>
          </ac:picMkLst>
        </pc:picChg>
        <pc:picChg chg="add del mod">
          <ac:chgData name="Becky Dawson" userId="36b2ace2-30a9-4518-aa35-e252dfc8be27" providerId="ADAL" clId="{E36D352E-C91C-4D45-B2F2-C5D1391CAFA2}" dt="2023-11-17T12:30:00.951" v="835" actId="478"/>
          <ac:picMkLst>
            <pc:docMk/>
            <pc:sldMk cId="735928788" sldId="268"/>
            <ac:picMk id="7" creationId="{4D1081B7-4E32-CD6B-95F2-1BBC06A20004}"/>
          </ac:picMkLst>
        </pc:picChg>
        <pc:picChg chg="add del mod">
          <ac:chgData name="Becky Dawson" userId="36b2ace2-30a9-4518-aa35-e252dfc8be27" providerId="ADAL" clId="{E36D352E-C91C-4D45-B2F2-C5D1391CAFA2}" dt="2023-11-17T15:26:21.593" v="1387" actId="21"/>
          <ac:picMkLst>
            <pc:docMk/>
            <pc:sldMk cId="735928788" sldId="268"/>
            <ac:picMk id="9" creationId="{107ADED1-B45B-B3AF-2A6D-733A9CF3FC2C}"/>
          </ac:picMkLst>
        </pc:picChg>
      </pc:sldChg>
      <pc:sldChg chg="addSp delSp modSp add del mod modNotesTx">
        <pc:chgData name="Becky Dawson" userId="36b2ace2-30a9-4518-aa35-e252dfc8be27" providerId="ADAL" clId="{E36D352E-C91C-4D45-B2F2-C5D1391CAFA2}" dt="2023-11-17T15:27:23.785" v="1411" actId="47"/>
        <pc:sldMkLst>
          <pc:docMk/>
          <pc:sldMk cId="3833833048" sldId="269"/>
        </pc:sldMkLst>
        <pc:spChg chg="ord">
          <ac:chgData name="Becky Dawson" userId="36b2ace2-30a9-4518-aa35-e252dfc8be27" providerId="ADAL" clId="{E36D352E-C91C-4D45-B2F2-C5D1391CAFA2}" dt="2023-11-17T12:31:24.589" v="962" actId="167"/>
          <ac:spMkLst>
            <pc:docMk/>
            <pc:sldMk cId="3833833048" sldId="269"/>
            <ac:spMk id="2" creationId="{A5956CB5-658C-FF04-DECE-0B8173C6B9C0}"/>
          </ac:spMkLst>
        </pc:spChg>
        <pc:spChg chg="mod">
          <ac:chgData name="Becky Dawson" userId="36b2ace2-30a9-4518-aa35-e252dfc8be27" providerId="ADAL" clId="{E36D352E-C91C-4D45-B2F2-C5D1391CAFA2}" dt="2023-11-17T15:27:09.356" v="1407" actId="21"/>
          <ac:spMkLst>
            <pc:docMk/>
            <pc:sldMk cId="3833833048" sldId="269"/>
            <ac:spMk id="4" creationId="{51842C8B-A562-B156-9EE8-8A4799F53525}"/>
          </ac:spMkLst>
        </pc:spChg>
        <pc:spChg chg="add mod ord">
          <ac:chgData name="Becky Dawson" userId="36b2ace2-30a9-4518-aa35-e252dfc8be27" providerId="ADAL" clId="{E36D352E-C91C-4D45-B2F2-C5D1391CAFA2}" dt="2023-11-17T12:31:20.084" v="961" actId="167"/>
          <ac:spMkLst>
            <pc:docMk/>
            <pc:sldMk cId="3833833048" sldId="269"/>
            <ac:spMk id="8" creationId="{8BB825C5-C86C-448D-6443-6A6CF4376F00}"/>
          </ac:spMkLst>
        </pc:spChg>
        <pc:picChg chg="del">
          <ac:chgData name="Becky Dawson" userId="36b2ace2-30a9-4518-aa35-e252dfc8be27" providerId="ADAL" clId="{E36D352E-C91C-4D45-B2F2-C5D1391CAFA2}" dt="2023-11-17T12:30:14.373" v="838" actId="478"/>
          <ac:picMkLst>
            <pc:docMk/>
            <pc:sldMk cId="3833833048" sldId="269"/>
            <ac:picMk id="5" creationId="{09E5255F-06A3-7C99-249C-1133EB61A4CB}"/>
          </ac:picMkLst>
        </pc:picChg>
        <pc:picChg chg="add del mod">
          <ac:chgData name="Becky Dawson" userId="36b2ace2-30a9-4518-aa35-e252dfc8be27" providerId="ADAL" clId="{E36D352E-C91C-4D45-B2F2-C5D1391CAFA2}" dt="2023-11-17T12:30:45.748" v="901" actId="478"/>
          <ac:picMkLst>
            <pc:docMk/>
            <pc:sldMk cId="3833833048" sldId="269"/>
            <ac:picMk id="6" creationId="{1666B7AC-7AD7-7169-06EA-4F77ADD07611}"/>
          </ac:picMkLst>
        </pc:picChg>
        <pc:picChg chg="add del mod">
          <ac:chgData name="Becky Dawson" userId="36b2ace2-30a9-4518-aa35-e252dfc8be27" providerId="ADAL" clId="{E36D352E-C91C-4D45-B2F2-C5D1391CAFA2}" dt="2023-11-17T13:55:03.263" v="968" actId="478"/>
          <ac:picMkLst>
            <pc:docMk/>
            <pc:sldMk cId="3833833048" sldId="269"/>
            <ac:picMk id="7" creationId="{8494E18E-1D43-EE79-22C2-700E8FE2AD55}"/>
          </ac:picMkLst>
        </pc:picChg>
        <pc:picChg chg="add del mod">
          <ac:chgData name="Becky Dawson" userId="36b2ace2-30a9-4518-aa35-e252dfc8be27" providerId="ADAL" clId="{E36D352E-C91C-4D45-B2F2-C5D1391CAFA2}" dt="2023-11-17T15:26:59.222" v="1403" actId="21"/>
          <ac:picMkLst>
            <pc:docMk/>
            <pc:sldMk cId="3833833048" sldId="269"/>
            <ac:picMk id="10" creationId="{3E17C9A4-6FCE-0933-E4AD-F018F09A69FF}"/>
          </ac:picMkLst>
        </pc:picChg>
      </pc:sldChg>
      <pc:sldChg chg="delSp add del mod">
        <pc:chgData name="Becky Dawson" userId="36b2ace2-30a9-4518-aa35-e252dfc8be27" providerId="ADAL" clId="{E36D352E-C91C-4D45-B2F2-C5D1391CAFA2}" dt="2023-11-17T16:02:40.904" v="2290" actId="47"/>
        <pc:sldMkLst>
          <pc:docMk/>
          <pc:sldMk cId="824908948" sldId="270"/>
        </pc:sldMkLst>
        <pc:picChg chg="del">
          <ac:chgData name="Becky Dawson" userId="36b2ace2-30a9-4518-aa35-e252dfc8be27" providerId="ADAL" clId="{E36D352E-C91C-4D45-B2F2-C5D1391CAFA2}" dt="2023-11-17T15:27:32.925" v="1412" actId="478"/>
          <ac:picMkLst>
            <pc:docMk/>
            <pc:sldMk cId="824908948" sldId="270"/>
            <ac:picMk id="3" creationId="{99B5507A-C41A-8420-EDFD-7BE48E60B2C4}"/>
          </ac:picMkLst>
        </pc:picChg>
        <pc:picChg chg="del">
          <ac:chgData name="Becky Dawson" userId="36b2ace2-30a9-4518-aa35-e252dfc8be27" providerId="ADAL" clId="{E36D352E-C91C-4D45-B2F2-C5D1391CAFA2}" dt="2023-11-17T14:44:48.958" v="1206" actId="478"/>
          <ac:picMkLst>
            <pc:docMk/>
            <pc:sldMk cId="824908948" sldId="270"/>
            <ac:picMk id="5" creationId="{09E5255F-06A3-7C99-249C-1133EB61A4CB}"/>
          </ac:picMkLst>
        </pc:picChg>
      </pc:sldChg>
      <pc:sldChg chg="addSp delSp modSp add mod delCm modCm modNotesTx">
        <pc:chgData name="Becky Dawson" userId="36b2ace2-30a9-4518-aa35-e252dfc8be27" providerId="ADAL" clId="{E36D352E-C91C-4D45-B2F2-C5D1391CAFA2}" dt="2023-11-30T11:24:00.584" v="4761" actId="20577"/>
        <pc:sldMkLst>
          <pc:docMk/>
          <pc:sldMk cId="457343559" sldId="271"/>
        </pc:sldMkLst>
        <pc:spChg chg="mod">
          <ac:chgData name="Becky Dawson" userId="36b2ace2-30a9-4518-aa35-e252dfc8be27" providerId="ADAL" clId="{E36D352E-C91C-4D45-B2F2-C5D1391CAFA2}" dt="2023-11-22T09:35:49.774" v="3536" actId="20577"/>
          <ac:spMkLst>
            <pc:docMk/>
            <pc:sldMk cId="457343559" sldId="271"/>
            <ac:spMk id="4" creationId="{51842C8B-A562-B156-9EE8-8A4799F53525}"/>
          </ac:spMkLst>
        </pc:spChg>
        <pc:spChg chg="add mod">
          <ac:chgData name="Becky Dawson" userId="36b2ace2-30a9-4518-aa35-e252dfc8be27" providerId="ADAL" clId="{E36D352E-C91C-4D45-B2F2-C5D1391CAFA2}" dt="2023-11-17T15:29:06.678" v="1424" actId="1076"/>
          <ac:spMkLst>
            <pc:docMk/>
            <pc:sldMk cId="457343559" sldId="271"/>
            <ac:spMk id="6" creationId="{3C3235AD-924E-DD83-D01B-4369EAE37A8D}"/>
          </ac:spMkLst>
        </pc:spChg>
        <pc:spChg chg="mod">
          <ac:chgData name="Becky Dawson" userId="36b2ace2-30a9-4518-aa35-e252dfc8be27" providerId="ADAL" clId="{E36D352E-C91C-4D45-B2F2-C5D1391CAFA2}" dt="2023-11-17T15:28:17.401" v="1415" actId="207"/>
          <ac:spMkLst>
            <pc:docMk/>
            <pc:sldMk cId="457343559" sldId="271"/>
            <ac:spMk id="10" creationId="{855A6A68-6F54-CA97-BDE4-F96A63871F52}"/>
          </ac:spMkLst>
        </pc:spChg>
        <pc:spChg chg="del mod">
          <ac:chgData name="Becky Dawson" userId="36b2ace2-30a9-4518-aa35-e252dfc8be27" providerId="ADAL" clId="{E36D352E-C91C-4D45-B2F2-C5D1391CAFA2}" dt="2023-11-17T15:29:00.190" v="1420" actId="478"/>
          <ac:spMkLst>
            <pc:docMk/>
            <pc:sldMk cId="457343559" sldId="271"/>
            <ac:spMk id="11" creationId="{7AABEECE-BEC1-371A-583C-FA1DCA21DE19}"/>
          </ac:spMkLst>
        </pc:spChg>
        <pc:picChg chg="del">
          <ac:chgData name="Becky Dawson" userId="36b2ace2-30a9-4518-aa35-e252dfc8be27" providerId="ADAL" clId="{E36D352E-C91C-4D45-B2F2-C5D1391CAFA2}" dt="2023-11-17T15:23:14.317" v="1321" actId="478"/>
          <ac:picMkLst>
            <pc:docMk/>
            <pc:sldMk cId="457343559" sldId="271"/>
            <ac:picMk id="3" creationId="{99B5507A-C41A-8420-EDFD-7BE48E60B2C4}"/>
          </ac:picMkLst>
        </pc:picChg>
        <pc:picChg chg="add del mod">
          <ac:chgData name="Becky Dawson" userId="36b2ace2-30a9-4518-aa35-e252dfc8be27" providerId="ADAL" clId="{E36D352E-C91C-4D45-B2F2-C5D1391CAFA2}" dt="2023-11-29T10:54:41.995" v="3666" actId="478"/>
          <ac:picMkLst>
            <pc:docMk/>
            <pc:sldMk cId="457343559" sldId="271"/>
            <ac:picMk id="5" creationId="{F157D4DC-73F9-D55D-95BD-BE1A42E9FE6F}"/>
          </ac:picMkLst>
        </pc:picChg>
        <pc:picChg chg="del">
          <ac:chgData name="Becky Dawson" userId="36b2ace2-30a9-4518-aa35-e252dfc8be27" providerId="ADAL" clId="{E36D352E-C91C-4D45-B2F2-C5D1391CAFA2}" dt="2023-11-17T15:23:00.525" v="1317" actId="478"/>
          <ac:picMkLst>
            <pc:docMk/>
            <pc:sldMk cId="457343559" sldId="271"/>
            <ac:picMk id="9" creationId="{EEC2B5F0-6FD6-62F5-452F-00EA9180F161}"/>
          </ac:picMkLst>
        </pc:picChg>
        <pc:picChg chg="del">
          <ac:chgData name="Becky Dawson" userId="36b2ace2-30a9-4518-aa35-e252dfc8be27" providerId="ADAL" clId="{E36D352E-C91C-4D45-B2F2-C5D1391CAFA2}" dt="2023-11-17T15:20:13.902" v="1269" actId="478"/>
          <ac:picMkLst>
            <pc:docMk/>
            <pc:sldMk cId="457343559" sldId="271"/>
            <ac:picMk id="2050" creationId="{87B7AF75-76A1-6947-537D-96B677E796EF}"/>
          </ac:picMkLst>
        </pc:picChg>
        <pc:picChg chg="add del mod">
          <ac:chgData name="Becky Dawson" userId="36b2ace2-30a9-4518-aa35-e252dfc8be27" providerId="ADAL" clId="{E36D352E-C91C-4D45-B2F2-C5D1391CAFA2}" dt="2023-11-29T11:59:18.765" v="3740" actId="478"/>
          <ac:picMkLst>
            <pc:docMk/>
            <pc:sldMk cId="457343559" sldId="271"/>
            <ac:picMk id="3074" creationId="{B748CA35-4169-93E8-566E-E5A878A2B623}"/>
          </ac:picMkLst>
        </pc:picChg>
        <pc:picChg chg="add mod">
          <ac:chgData name="Becky Dawson" userId="36b2ace2-30a9-4518-aa35-e252dfc8be27" providerId="ADAL" clId="{E36D352E-C91C-4D45-B2F2-C5D1391CAFA2}" dt="2023-11-29T11:59:25.229" v="3743" actId="1076"/>
          <ac:picMkLst>
            <pc:docMk/>
            <pc:sldMk cId="457343559" sldId="271"/>
            <ac:picMk id="3076" creationId="{053CDF06-63D2-FD1A-E38C-3CA5D7C41772}"/>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1-29T10:51:40.054" v="3665"/>
              <pc2:cmMkLst xmlns:pc2="http://schemas.microsoft.com/office/powerpoint/2019/9/main/command">
                <pc:docMk/>
                <pc:sldMk cId="457343559" sldId="271"/>
                <pc2:cmMk id="{AB93B4CB-6CD8-488C-8C71-32C9D84691B4}"/>
              </pc2:cmMkLst>
            </pc226:cmChg>
          </p:ext>
        </pc:extLst>
      </pc:sldChg>
      <pc:sldChg chg="addSp delSp modSp add mod ord modNotesTx">
        <pc:chgData name="Becky Dawson" userId="36b2ace2-30a9-4518-aa35-e252dfc8be27" providerId="ADAL" clId="{E36D352E-C91C-4D45-B2F2-C5D1391CAFA2}" dt="2023-11-30T13:33:17.328" v="5165"/>
        <pc:sldMkLst>
          <pc:docMk/>
          <pc:sldMk cId="1334373905" sldId="272"/>
        </pc:sldMkLst>
        <pc:spChg chg="mod">
          <ac:chgData name="Becky Dawson" userId="36b2ace2-30a9-4518-aa35-e252dfc8be27" providerId="ADAL" clId="{E36D352E-C91C-4D45-B2F2-C5D1391CAFA2}" dt="2023-11-17T15:21:05.127" v="1282" actId="1076"/>
          <ac:spMkLst>
            <pc:docMk/>
            <pc:sldMk cId="1334373905" sldId="272"/>
            <ac:spMk id="2" creationId="{A5956CB5-658C-FF04-DECE-0B8173C6B9C0}"/>
          </ac:spMkLst>
        </pc:spChg>
        <pc:spChg chg="mod">
          <ac:chgData name="Becky Dawson" userId="36b2ace2-30a9-4518-aa35-e252dfc8be27" providerId="ADAL" clId="{E36D352E-C91C-4D45-B2F2-C5D1391CAFA2}" dt="2023-11-17T15:31:28.815" v="1459" actId="20577"/>
          <ac:spMkLst>
            <pc:docMk/>
            <pc:sldMk cId="1334373905" sldId="272"/>
            <ac:spMk id="4" creationId="{51842C8B-A562-B156-9EE8-8A4799F53525}"/>
          </ac:spMkLst>
        </pc:spChg>
        <pc:spChg chg="add mod">
          <ac:chgData name="Becky Dawson" userId="36b2ace2-30a9-4518-aa35-e252dfc8be27" providerId="ADAL" clId="{E36D352E-C91C-4D45-B2F2-C5D1391CAFA2}" dt="2023-11-17T15:30:48.790" v="1448" actId="1076"/>
          <ac:spMkLst>
            <pc:docMk/>
            <pc:sldMk cId="1334373905" sldId="272"/>
            <ac:spMk id="6" creationId="{E211F42E-D159-301A-F137-CDE3A6D12D75}"/>
          </ac:spMkLst>
        </pc:spChg>
        <pc:spChg chg="mod">
          <ac:chgData name="Becky Dawson" userId="36b2ace2-30a9-4518-aa35-e252dfc8be27" providerId="ADAL" clId="{E36D352E-C91C-4D45-B2F2-C5D1391CAFA2}" dt="2023-11-17T15:28:11.921" v="1414" actId="207"/>
          <ac:spMkLst>
            <pc:docMk/>
            <pc:sldMk cId="1334373905" sldId="272"/>
            <ac:spMk id="10" creationId="{855A6A68-6F54-CA97-BDE4-F96A63871F52}"/>
          </ac:spMkLst>
        </pc:spChg>
        <pc:spChg chg="mod">
          <ac:chgData name="Becky Dawson" userId="36b2ace2-30a9-4518-aa35-e252dfc8be27" providerId="ADAL" clId="{E36D352E-C91C-4D45-B2F2-C5D1391CAFA2}" dt="2023-11-17T15:28:48.222" v="1418" actId="2085"/>
          <ac:spMkLst>
            <pc:docMk/>
            <pc:sldMk cId="1334373905" sldId="272"/>
            <ac:spMk id="11" creationId="{7AABEECE-BEC1-371A-583C-FA1DCA21DE19}"/>
          </ac:spMkLst>
        </pc:spChg>
        <pc:spChg chg="mod">
          <ac:chgData name="Becky Dawson" userId="36b2ace2-30a9-4518-aa35-e252dfc8be27" providerId="ADAL" clId="{E36D352E-C91C-4D45-B2F2-C5D1391CAFA2}" dt="2023-11-17T15:21:11.566" v="1285" actId="688"/>
          <ac:spMkLst>
            <pc:docMk/>
            <pc:sldMk cId="1334373905" sldId="272"/>
            <ac:spMk id="12" creationId="{2EE59865-14BF-2925-C808-B4EA088F0066}"/>
          </ac:spMkLst>
        </pc:spChg>
        <pc:picChg chg="del">
          <ac:chgData name="Becky Dawson" userId="36b2ace2-30a9-4518-aa35-e252dfc8be27" providerId="ADAL" clId="{E36D352E-C91C-4D45-B2F2-C5D1391CAFA2}" dt="2023-11-17T15:22:19.470" v="1302" actId="478"/>
          <ac:picMkLst>
            <pc:docMk/>
            <pc:sldMk cId="1334373905" sldId="272"/>
            <ac:picMk id="3" creationId="{99B5507A-C41A-8420-EDFD-7BE48E60B2C4}"/>
          </ac:picMkLst>
        </pc:picChg>
        <pc:picChg chg="add mod">
          <ac:chgData name="Becky Dawson" userId="36b2ace2-30a9-4518-aa35-e252dfc8be27" providerId="ADAL" clId="{E36D352E-C91C-4D45-B2F2-C5D1391CAFA2}" dt="2023-11-29T10:32:30.849" v="3662" actId="1076"/>
          <ac:picMkLst>
            <pc:docMk/>
            <pc:sldMk cId="1334373905" sldId="272"/>
            <ac:picMk id="5" creationId="{20A79D5B-D39C-EC4D-05C5-A28FD7606593}"/>
          </ac:picMkLst>
        </pc:picChg>
        <pc:picChg chg="del mod">
          <ac:chgData name="Becky Dawson" userId="36b2ace2-30a9-4518-aa35-e252dfc8be27" providerId="ADAL" clId="{E36D352E-C91C-4D45-B2F2-C5D1391CAFA2}" dt="2023-11-17T15:22:06.750" v="1295" actId="478"/>
          <ac:picMkLst>
            <pc:docMk/>
            <pc:sldMk cId="1334373905" sldId="272"/>
            <ac:picMk id="5" creationId="{F157D4DC-73F9-D55D-95BD-BE1A42E9FE6F}"/>
          </ac:picMkLst>
        </pc:picChg>
        <pc:picChg chg="add del mod">
          <ac:chgData name="Becky Dawson" userId="36b2ace2-30a9-4518-aa35-e252dfc8be27" providerId="ADAL" clId="{E36D352E-C91C-4D45-B2F2-C5D1391CAFA2}" dt="2023-11-30T09:52:56.652" v="3815" actId="478"/>
          <ac:picMkLst>
            <pc:docMk/>
            <pc:sldMk cId="1334373905" sldId="272"/>
            <ac:picMk id="7" creationId="{431E2BF3-F040-C6C8-46B8-1B776CCD1A04}"/>
          </ac:picMkLst>
        </pc:picChg>
        <pc:picChg chg="add del mod">
          <ac:chgData name="Becky Dawson" userId="36b2ace2-30a9-4518-aa35-e252dfc8be27" providerId="ADAL" clId="{E36D352E-C91C-4D45-B2F2-C5D1391CAFA2}" dt="2023-11-29T10:31:45.170" v="3655" actId="478"/>
          <ac:picMkLst>
            <pc:docMk/>
            <pc:sldMk cId="1334373905" sldId="272"/>
            <ac:picMk id="8" creationId="{31FD69B6-76EB-3CB0-00DE-FED147E62FB9}"/>
          </ac:picMkLst>
        </pc:picChg>
        <pc:picChg chg="del">
          <ac:chgData name="Becky Dawson" userId="36b2ace2-30a9-4518-aa35-e252dfc8be27" providerId="ADAL" clId="{E36D352E-C91C-4D45-B2F2-C5D1391CAFA2}" dt="2023-11-17T15:23:03.214" v="1318" actId="478"/>
          <ac:picMkLst>
            <pc:docMk/>
            <pc:sldMk cId="1334373905" sldId="272"/>
            <ac:picMk id="9" creationId="{EEC2B5F0-6FD6-62F5-452F-00EA9180F161}"/>
          </ac:picMkLst>
        </pc:picChg>
      </pc:sldChg>
      <pc:sldChg chg="addSp delSp modSp add mod modNotesTx">
        <pc:chgData name="Becky Dawson" userId="36b2ace2-30a9-4518-aa35-e252dfc8be27" providerId="ADAL" clId="{E36D352E-C91C-4D45-B2F2-C5D1391CAFA2}" dt="2023-11-30T11:19:24.220" v="4381" actId="20577"/>
        <pc:sldMkLst>
          <pc:docMk/>
          <pc:sldMk cId="337141873" sldId="273"/>
        </pc:sldMkLst>
        <pc:spChg chg="mod">
          <ac:chgData name="Becky Dawson" userId="36b2ace2-30a9-4518-aa35-e252dfc8be27" providerId="ADAL" clId="{E36D352E-C91C-4D45-B2F2-C5D1391CAFA2}" dt="2023-11-17T15:24:08.799" v="1340" actId="14100"/>
          <ac:spMkLst>
            <pc:docMk/>
            <pc:sldMk cId="337141873" sldId="273"/>
            <ac:spMk id="2" creationId="{A5956CB5-658C-FF04-DECE-0B8173C6B9C0}"/>
          </ac:spMkLst>
        </pc:spChg>
        <pc:spChg chg="mod">
          <ac:chgData name="Becky Dawson" userId="36b2ace2-30a9-4518-aa35-e252dfc8be27" providerId="ADAL" clId="{E36D352E-C91C-4D45-B2F2-C5D1391CAFA2}" dt="2023-11-17T15:31:34.032" v="1460" actId="20577"/>
          <ac:spMkLst>
            <pc:docMk/>
            <pc:sldMk cId="337141873" sldId="273"/>
            <ac:spMk id="4" creationId="{51842C8B-A562-B156-9EE8-8A4799F53525}"/>
          </ac:spMkLst>
        </pc:spChg>
        <pc:spChg chg="mod">
          <ac:chgData name="Becky Dawson" userId="36b2ace2-30a9-4518-aa35-e252dfc8be27" providerId="ADAL" clId="{E36D352E-C91C-4D45-B2F2-C5D1391CAFA2}" dt="2023-11-17T15:24:47.301" v="1355" actId="14100"/>
          <ac:spMkLst>
            <pc:docMk/>
            <pc:sldMk cId="337141873" sldId="273"/>
            <ac:spMk id="10" creationId="{855A6A68-6F54-CA97-BDE4-F96A63871F52}"/>
          </ac:spMkLst>
        </pc:spChg>
        <pc:spChg chg="mod">
          <ac:chgData name="Becky Dawson" userId="36b2ace2-30a9-4518-aa35-e252dfc8be27" providerId="ADAL" clId="{E36D352E-C91C-4D45-B2F2-C5D1391CAFA2}" dt="2023-11-17T15:30:33.798" v="1447" actId="1076"/>
          <ac:spMkLst>
            <pc:docMk/>
            <pc:sldMk cId="337141873" sldId="273"/>
            <ac:spMk id="11" creationId="{7AABEECE-BEC1-371A-583C-FA1DCA21DE19}"/>
          </ac:spMkLst>
        </pc:spChg>
        <pc:spChg chg="mod">
          <ac:chgData name="Becky Dawson" userId="36b2ace2-30a9-4518-aa35-e252dfc8be27" providerId="ADAL" clId="{E36D352E-C91C-4D45-B2F2-C5D1391CAFA2}" dt="2023-11-17T15:24:16.086" v="1342" actId="1076"/>
          <ac:spMkLst>
            <pc:docMk/>
            <pc:sldMk cId="337141873" sldId="273"/>
            <ac:spMk id="12" creationId="{2EE59865-14BF-2925-C808-B4EA088F0066}"/>
          </ac:spMkLst>
        </pc:spChg>
        <pc:picChg chg="del">
          <ac:chgData name="Becky Dawson" userId="36b2ace2-30a9-4518-aa35-e252dfc8be27" providerId="ADAL" clId="{E36D352E-C91C-4D45-B2F2-C5D1391CAFA2}" dt="2023-11-17T15:26:42.061" v="1395" actId="478"/>
          <ac:picMkLst>
            <pc:docMk/>
            <pc:sldMk cId="337141873" sldId="273"/>
            <ac:picMk id="3" creationId="{99B5507A-C41A-8420-EDFD-7BE48E60B2C4}"/>
          </ac:picMkLst>
        </pc:picChg>
        <pc:picChg chg="add mod">
          <ac:chgData name="Becky Dawson" userId="36b2ace2-30a9-4518-aa35-e252dfc8be27" providerId="ADAL" clId="{E36D352E-C91C-4D45-B2F2-C5D1391CAFA2}" dt="2023-11-29T11:41:42.862" v="3736" actId="1076"/>
          <ac:picMkLst>
            <pc:docMk/>
            <pc:sldMk cId="337141873" sldId="273"/>
            <ac:picMk id="5" creationId="{35FDF1D3-8F2E-6828-F343-4571B6B08F01}"/>
          </ac:picMkLst>
        </pc:picChg>
        <pc:picChg chg="del">
          <ac:chgData name="Becky Dawson" userId="36b2ace2-30a9-4518-aa35-e252dfc8be27" providerId="ADAL" clId="{E36D352E-C91C-4D45-B2F2-C5D1391CAFA2}" dt="2023-11-17T15:24:05.166" v="1337" actId="478"/>
          <ac:picMkLst>
            <pc:docMk/>
            <pc:sldMk cId="337141873" sldId="273"/>
            <ac:picMk id="5" creationId="{F157D4DC-73F9-D55D-95BD-BE1A42E9FE6F}"/>
          </ac:picMkLst>
        </pc:picChg>
        <pc:picChg chg="add del mod">
          <ac:chgData name="Becky Dawson" userId="36b2ace2-30a9-4518-aa35-e252dfc8be27" providerId="ADAL" clId="{E36D352E-C91C-4D45-B2F2-C5D1391CAFA2}" dt="2023-11-29T11:41:15.245" v="3727" actId="478"/>
          <ac:picMkLst>
            <pc:docMk/>
            <pc:sldMk cId="337141873" sldId="273"/>
            <ac:picMk id="6" creationId="{C8236CC0-1413-5DDB-1FA0-F7B499204D06}"/>
          </ac:picMkLst>
        </pc:picChg>
        <pc:picChg chg="del">
          <ac:chgData name="Becky Dawson" userId="36b2ace2-30a9-4518-aa35-e252dfc8be27" providerId="ADAL" clId="{E36D352E-C91C-4D45-B2F2-C5D1391CAFA2}" dt="2023-11-17T15:26:43.664" v="1396" actId="478"/>
          <ac:picMkLst>
            <pc:docMk/>
            <pc:sldMk cId="337141873" sldId="273"/>
            <ac:picMk id="9" creationId="{EEC2B5F0-6FD6-62F5-452F-00EA9180F161}"/>
          </ac:picMkLst>
        </pc:picChg>
        <pc:picChg chg="add del mod">
          <ac:chgData name="Becky Dawson" userId="36b2ace2-30a9-4518-aa35-e252dfc8be27" providerId="ADAL" clId="{E36D352E-C91C-4D45-B2F2-C5D1391CAFA2}" dt="2023-11-30T09:53:42.165" v="3819" actId="478"/>
          <ac:picMkLst>
            <pc:docMk/>
            <pc:sldMk cId="337141873" sldId="273"/>
            <ac:picMk id="8194" creationId="{38849C15-A3B6-554A-94B1-192BC083BFE8}"/>
          </ac:picMkLst>
        </pc:picChg>
        <pc:picChg chg="add del mod">
          <ac:chgData name="Becky Dawson" userId="36b2ace2-30a9-4518-aa35-e252dfc8be27" providerId="ADAL" clId="{E36D352E-C91C-4D45-B2F2-C5D1391CAFA2}" dt="2023-11-30T09:53:41.334" v="3818" actId="478"/>
          <ac:picMkLst>
            <pc:docMk/>
            <pc:sldMk cId="337141873" sldId="273"/>
            <ac:picMk id="8196" creationId="{5F5EA79D-2B45-55D9-85D1-33403D32AE4F}"/>
          </ac:picMkLst>
        </pc:picChg>
      </pc:sldChg>
      <pc:sldChg chg="addSp delSp modSp add mod modNotesTx">
        <pc:chgData name="Becky Dawson" userId="36b2ace2-30a9-4518-aa35-e252dfc8be27" providerId="ADAL" clId="{E36D352E-C91C-4D45-B2F2-C5D1391CAFA2}" dt="2023-11-30T11:20:35.501" v="4471" actId="20577"/>
        <pc:sldMkLst>
          <pc:docMk/>
          <pc:sldMk cId="213742992" sldId="274"/>
        </pc:sldMkLst>
        <pc:spChg chg="mod">
          <ac:chgData name="Becky Dawson" userId="36b2ace2-30a9-4518-aa35-e252dfc8be27" providerId="ADAL" clId="{E36D352E-C91C-4D45-B2F2-C5D1391CAFA2}" dt="2023-11-17T15:23:44.770" v="1333" actId="113"/>
          <ac:spMkLst>
            <pc:docMk/>
            <pc:sldMk cId="213742992" sldId="274"/>
            <ac:spMk id="4" creationId="{51842C8B-A562-B156-9EE8-8A4799F53525}"/>
          </ac:spMkLst>
        </pc:spChg>
        <pc:spChg chg="mod">
          <ac:chgData name="Becky Dawson" userId="36b2ace2-30a9-4518-aa35-e252dfc8be27" providerId="ADAL" clId="{E36D352E-C91C-4D45-B2F2-C5D1391CAFA2}" dt="2023-11-17T15:31:43.990" v="1463" actId="14100"/>
          <ac:spMkLst>
            <pc:docMk/>
            <pc:sldMk cId="213742992" sldId="274"/>
            <ac:spMk id="10" creationId="{855A6A68-6F54-CA97-BDE4-F96A63871F52}"/>
          </ac:spMkLst>
        </pc:spChg>
        <pc:spChg chg="mod">
          <ac:chgData name="Becky Dawson" userId="36b2ace2-30a9-4518-aa35-e252dfc8be27" providerId="ADAL" clId="{E36D352E-C91C-4D45-B2F2-C5D1391CAFA2}" dt="2023-11-17T15:29:34.178" v="1430" actId="207"/>
          <ac:spMkLst>
            <pc:docMk/>
            <pc:sldMk cId="213742992" sldId="274"/>
            <ac:spMk id="11" creationId="{7AABEECE-BEC1-371A-583C-FA1DCA21DE19}"/>
          </ac:spMkLst>
        </pc:spChg>
        <pc:picChg chg="add del mod">
          <ac:chgData name="Becky Dawson" userId="36b2ace2-30a9-4518-aa35-e252dfc8be27" providerId="ADAL" clId="{E36D352E-C91C-4D45-B2F2-C5D1391CAFA2}" dt="2023-11-30T09:53:10.502" v="3817" actId="478"/>
          <ac:picMkLst>
            <pc:docMk/>
            <pc:sldMk cId="213742992" sldId="274"/>
            <ac:picMk id="3" creationId="{B2138C4E-FD44-9BE3-5BE1-4A6D3CCA41A6}"/>
          </ac:picMkLst>
        </pc:picChg>
        <pc:picChg chg="add del mod">
          <ac:chgData name="Becky Dawson" userId="36b2ace2-30a9-4518-aa35-e252dfc8be27" providerId="ADAL" clId="{E36D352E-C91C-4D45-B2F2-C5D1391CAFA2}" dt="2023-11-30T09:53:09.815" v="3816" actId="478"/>
          <ac:picMkLst>
            <pc:docMk/>
            <pc:sldMk cId="213742992" sldId="274"/>
            <ac:picMk id="5" creationId="{627826FF-8678-6E0F-2FC6-0B000DC8C327}"/>
          </ac:picMkLst>
        </pc:picChg>
        <pc:picChg chg="del">
          <ac:chgData name="Becky Dawson" userId="36b2ace2-30a9-4518-aa35-e252dfc8be27" providerId="ADAL" clId="{E36D352E-C91C-4D45-B2F2-C5D1391CAFA2}" dt="2023-11-17T15:22:55.071" v="1315" actId="478"/>
          <ac:picMkLst>
            <pc:docMk/>
            <pc:sldMk cId="213742992" sldId="274"/>
            <ac:picMk id="7" creationId="{431E2BF3-F040-C6C8-46B8-1B776CCD1A04}"/>
          </ac:picMkLst>
        </pc:picChg>
        <pc:picChg chg="del">
          <ac:chgData name="Becky Dawson" userId="36b2ace2-30a9-4518-aa35-e252dfc8be27" providerId="ADAL" clId="{E36D352E-C91C-4D45-B2F2-C5D1391CAFA2}" dt="2023-11-17T15:22:53.742" v="1314" actId="478"/>
          <ac:picMkLst>
            <pc:docMk/>
            <pc:sldMk cId="213742992" sldId="274"/>
            <ac:picMk id="8" creationId="{31FD69B6-76EB-3CB0-00DE-FED147E62FB9}"/>
          </ac:picMkLst>
        </pc:picChg>
        <pc:picChg chg="del">
          <ac:chgData name="Becky Dawson" userId="36b2ace2-30a9-4518-aa35-e252dfc8be27" providerId="ADAL" clId="{E36D352E-C91C-4D45-B2F2-C5D1391CAFA2}" dt="2023-11-17T15:22:56.095" v="1316" actId="478"/>
          <ac:picMkLst>
            <pc:docMk/>
            <pc:sldMk cId="213742992" sldId="274"/>
            <ac:picMk id="9" creationId="{EEC2B5F0-6FD6-62F5-452F-00EA9180F161}"/>
          </ac:picMkLst>
        </pc:picChg>
        <pc:picChg chg="add del mod">
          <ac:chgData name="Becky Dawson" userId="36b2ace2-30a9-4518-aa35-e252dfc8be27" providerId="ADAL" clId="{E36D352E-C91C-4D45-B2F2-C5D1391CAFA2}" dt="2023-11-29T11:28:40.283" v="3704" actId="478"/>
          <ac:picMkLst>
            <pc:docMk/>
            <pc:sldMk cId="213742992" sldId="274"/>
            <ac:picMk id="13" creationId="{2E74E08D-E499-0631-6DD2-85F5BB6A6162}"/>
          </ac:picMkLst>
        </pc:picChg>
        <pc:picChg chg="add mod">
          <ac:chgData name="Becky Dawson" userId="36b2ace2-30a9-4518-aa35-e252dfc8be27" providerId="ADAL" clId="{E36D352E-C91C-4D45-B2F2-C5D1391CAFA2}" dt="2023-11-29T12:08:25.834" v="3802" actId="1076"/>
          <ac:picMkLst>
            <pc:docMk/>
            <pc:sldMk cId="213742992" sldId="274"/>
            <ac:picMk id="2050" creationId="{B54672F0-EFB8-D75B-89D8-4EB50346B697}"/>
          </ac:picMkLst>
        </pc:picChg>
      </pc:sldChg>
      <pc:sldChg chg="addSp delSp modSp add mod modNotesTx">
        <pc:chgData name="Becky Dawson" userId="36b2ace2-30a9-4518-aa35-e252dfc8be27" providerId="ADAL" clId="{E36D352E-C91C-4D45-B2F2-C5D1391CAFA2}" dt="2023-11-30T11:29:37.689" v="4991" actId="20577"/>
        <pc:sldMkLst>
          <pc:docMk/>
          <pc:sldMk cId="1583790723" sldId="275"/>
        </pc:sldMkLst>
        <pc:spChg chg="mod">
          <ac:chgData name="Becky Dawson" userId="36b2ace2-30a9-4518-aa35-e252dfc8be27" providerId="ADAL" clId="{E36D352E-C91C-4D45-B2F2-C5D1391CAFA2}" dt="2023-11-17T15:30:23.391" v="1443" actId="1076"/>
          <ac:spMkLst>
            <pc:docMk/>
            <pc:sldMk cId="1583790723" sldId="275"/>
            <ac:spMk id="2" creationId="{A5956CB5-658C-FF04-DECE-0B8173C6B9C0}"/>
          </ac:spMkLst>
        </pc:spChg>
        <pc:spChg chg="mod">
          <ac:chgData name="Becky Dawson" userId="36b2ace2-30a9-4518-aa35-e252dfc8be27" providerId="ADAL" clId="{E36D352E-C91C-4D45-B2F2-C5D1391CAFA2}" dt="2023-11-17T15:31:37.343" v="1461" actId="20577"/>
          <ac:spMkLst>
            <pc:docMk/>
            <pc:sldMk cId="1583790723" sldId="275"/>
            <ac:spMk id="4" creationId="{51842C8B-A562-B156-9EE8-8A4799F53525}"/>
          </ac:spMkLst>
        </pc:spChg>
        <pc:spChg chg="add mod">
          <ac:chgData name="Becky Dawson" userId="36b2ace2-30a9-4518-aa35-e252dfc8be27" providerId="ADAL" clId="{E36D352E-C91C-4D45-B2F2-C5D1391CAFA2}" dt="2023-11-17T15:30:26.709" v="1445" actId="1076"/>
          <ac:spMkLst>
            <pc:docMk/>
            <pc:sldMk cId="1583790723" sldId="275"/>
            <ac:spMk id="7" creationId="{4F21FFD0-A695-AE31-55D4-C8CEBD7B7A41}"/>
          </ac:spMkLst>
        </pc:spChg>
        <pc:spChg chg="mod">
          <ac:chgData name="Becky Dawson" userId="36b2ace2-30a9-4518-aa35-e252dfc8be27" providerId="ADAL" clId="{E36D352E-C91C-4D45-B2F2-C5D1391CAFA2}" dt="2023-11-17T15:31:39.086" v="1462" actId="14100"/>
          <ac:spMkLst>
            <pc:docMk/>
            <pc:sldMk cId="1583790723" sldId="275"/>
            <ac:spMk id="10" creationId="{855A6A68-6F54-CA97-BDE4-F96A63871F52}"/>
          </ac:spMkLst>
        </pc:spChg>
        <pc:spChg chg="mod">
          <ac:chgData name="Becky Dawson" userId="36b2ace2-30a9-4518-aa35-e252dfc8be27" providerId="ADAL" clId="{E36D352E-C91C-4D45-B2F2-C5D1391CAFA2}" dt="2023-11-17T15:30:12.814" v="1438" actId="1076"/>
          <ac:spMkLst>
            <pc:docMk/>
            <pc:sldMk cId="1583790723" sldId="275"/>
            <ac:spMk id="11" creationId="{7AABEECE-BEC1-371A-583C-FA1DCA21DE19}"/>
          </ac:spMkLst>
        </pc:spChg>
        <pc:spChg chg="mod">
          <ac:chgData name="Becky Dawson" userId="36b2ace2-30a9-4518-aa35-e252dfc8be27" providerId="ADAL" clId="{E36D352E-C91C-4D45-B2F2-C5D1391CAFA2}" dt="2023-11-17T15:30:17.814" v="1440" actId="1076"/>
          <ac:spMkLst>
            <pc:docMk/>
            <pc:sldMk cId="1583790723" sldId="275"/>
            <ac:spMk id="12" creationId="{2EE59865-14BF-2925-C808-B4EA088F0066}"/>
          </ac:spMkLst>
        </pc:spChg>
        <pc:picChg chg="del">
          <ac:chgData name="Becky Dawson" userId="36b2ace2-30a9-4518-aa35-e252dfc8be27" providerId="ADAL" clId="{E36D352E-C91C-4D45-B2F2-C5D1391CAFA2}" dt="2023-11-17T15:26:40.607" v="1394" actId="478"/>
          <ac:picMkLst>
            <pc:docMk/>
            <pc:sldMk cId="1583790723" sldId="275"/>
            <ac:picMk id="3" creationId="{99B5507A-C41A-8420-EDFD-7BE48E60B2C4}"/>
          </ac:picMkLst>
        </pc:picChg>
        <pc:picChg chg="add del mod">
          <ac:chgData name="Becky Dawson" userId="36b2ace2-30a9-4518-aa35-e252dfc8be27" providerId="ADAL" clId="{E36D352E-C91C-4D45-B2F2-C5D1391CAFA2}" dt="2023-11-29T12:05:25.802" v="3762" actId="478"/>
          <ac:picMkLst>
            <pc:docMk/>
            <pc:sldMk cId="1583790723" sldId="275"/>
            <ac:picMk id="5" creationId="{F9E479A8-3415-89C5-3B07-43EE76DF24A4}"/>
          </ac:picMkLst>
        </pc:picChg>
        <pc:picChg chg="del">
          <ac:chgData name="Becky Dawson" userId="36b2ace2-30a9-4518-aa35-e252dfc8be27" providerId="ADAL" clId="{E36D352E-C91C-4D45-B2F2-C5D1391CAFA2}" dt="2023-11-17T15:26:18.798" v="1386" actId="478"/>
          <ac:picMkLst>
            <pc:docMk/>
            <pc:sldMk cId="1583790723" sldId="275"/>
            <ac:picMk id="6" creationId="{C8236CC0-1413-5DDB-1FA0-F7B499204D06}"/>
          </ac:picMkLst>
        </pc:picChg>
        <pc:picChg chg="del">
          <ac:chgData name="Becky Dawson" userId="36b2ace2-30a9-4518-aa35-e252dfc8be27" providerId="ADAL" clId="{E36D352E-C91C-4D45-B2F2-C5D1391CAFA2}" dt="2023-11-17T15:26:39.646" v="1393" actId="478"/>
          <ac:picMkLst>
            <pc:docMk/>
            <pc:sldMk cId="1583790723" sldId="275"/>
            <ac:picMk id="9" creationId="{EEC2B5F0-6FD6-62F5-452F-00EA9180F161}"/>
          </ac:picMkLst>
        </pc:picChg>
        <pc:picChg chg="add mod">
          <ac:chgData name="Becky Dawson" userId="36b2ace2-30a9-4518-aa35-e252dfc8be27" providerId="ADAL" clId="{E36D352E-C91C-4D45-B2F2-C5D1391CAFA2}" dt="2023-11-29T12:05:41.561" v="3769" actId="1076"/>
          <ac:picMkLst>
            <pc:docMk/>
            <pc:sldMk cId="1583790723" sldId="275"/>
            <ac:picMk id="4098" creationId="{5C227519-2E9F-70D9-A581-94DBF518178F}"/>
          </ac:picMkLst>
        </pc:picChg>
      </pc:sldChg>
      <pc:sldChg chg="addSp delSp modSp add mod ord modNotesTx">
        <pc:chgData name="Becky Dawson" userId="36b2ace2-30a9-4518-aa35-e252dfc8be27" providerId="ADAL" clId="{E36D352E-C91C-4D45-B2F2-C5D1391CAFA2}" dt="2023-12-04T12:06:08.749" v="5695" actId="20577"/>
        <pc:sldMkLst>
          <pc:docMk/>
          <pc:sldMk cId="463103274" sldId="276"/>
        </pc:sldMkLst>
        <pc:spChg chg="mod">
          <ac:chgData name="Becky Dawson" userId="36b2ace2-30a9-4518-aa35-e252dfc8be27" providerId="ADAL" clId="{E36D352E-C91C-4D45-B2F2-C5D1391CAFA2}" dt="2023-11-17T15:31:01.179" v="1451" actId="207"/>
          <ac:spMkLst>
            <pc:docMk/>
            <pc:sldMk cId="463103274" sldId="276"/>
            <ac:spMk id="4" creationId="{51842C8B-A562-B156-9EE8-8A4799F53525}"/>
          </ac:spMkLst>
        </pc:spChg>
        <pc:spChg chg="mod">
          <ac:chgData name="Becky Dawson" userId="36b2ace2-30a9-4518-aa35-e252dfc8be27" providerId="ADAL" clId="{E36D352E-C91C-4D45-B2F2-C5D1391CAFA2}" dt="2023-11-17T15:31:10.197" v="1456" actId="1076"/>
          <ac:spMkLst>
            <pc:docMk/>
            <pc:sldMk cId="463103274" sldId="276"/>
            <ac:spMk id="6" creationId="{E211F42E-D159-301A-F137-CDE3A6D12D75}"/>
          </ac:spMkLst>
        </pc:spChg>
        <pc:spChg chg="mod">
          <ac:chgData name="Becky Dawson" userId="36b2ace2-30a9-4518-aa35-e252dfc8be27" providerId="ADAL" clId="{E36D352E-C91C-4D45-B2F2-C5D1391CAFA2}" dt="2023-11-17T15:30:57.960" v="1450" actId="207"/>
          <ac:spMkLst>
            <pc:docMk/>
            <pc:sldMk cId="463103274" sldId="276"/>
            <ac:spMk id="10" creationId="{855A6A68-6F54-CA97-BDE4-F96A63871F52}"/>
          </ac:spMkLst>
        </pc:spChg>
        <pc:spChg chg="mod">
          <ac:chgData name="Becky Dawson" userId="36b2ace2-30a9-4518-aa35-e252dfc8be27" providerId="ADAL" clId="{E36D352E-C91C-4D45-B2F2-C5D1391CAFA2}" dt="2023-11-17T15:31:03.335" v="1452" actId="2085"/>
          <ac:spMkLst>
            <pc:docMk/>
            <pc:sldMk cId="463103274" sldId="276"/>
            <ac:spMk id="11" creationId="{7AABEECE-BEC1-371A-583C-FA1DCA21DE19}"/>
          </ac:spMkLst>
        </pc:spChg>
        <pc:spChg chg="mod">
          <ac:chgData name="Becky Dawson" userId="36b2ace2-30a9-4518-aa35-e252dfc8be27" providerId="ADAL" clId="{E36D352E-C91C-4D45-B2F2-C5D1391CAFA2}" dt="2023-11-17T15:31:08.806" v="1455" actId="1076"/>
          <ac:spMkLst>
            <pc:docMk/>
            <pc:sldMk cId="463103274" sldId="276"/>
            <ac:spMk id="12" creationId="{2EE59865-14BF-2925-C808-B4EA088F0066}"/>
          </ac:spMkLst>
        </pc:spChg>
        <pc:picChg chg="del">
          <ac:chgData name="Becky Dawson" userId="36b2ace2-30a9-4518-aa35-e252dfc8be27" providerId="ADAL" clId="{E36D352E-C91C-4D45-B2F2-C5D1391CAFA2}" dt="2023-11-17T15:26:50.958" v="1399" actId="478"/>
          <ac:picMkLst>
            <pc:docMk/>
            <pc:sldMk cId="463103274" sldId="276"/>
            <ac:picMk id="3" creationId="{B2138C4E-FD44-9BE3-5BE1-4A6D3CCA41A6}"/>
          </ac:picMkLst>
        </pc:picChg>
        <pc:picChg chg="del">
          <ac:chgData name="Becky Dawson" userId="36b2ace2-30a9-4518-aa35-e252dfc8be27" providerId="ADAL" clId="{E36D352E-C91C-4D45-B2F2-C5D1391CAFA2}" dt="2023-11-17T15:26:50.434" v="1398" actId="478"/>
          <ac:picMkLst>
            <pc:docMk/>
            <pc:sldMk cId="463103274" sldId="276"/>
            <ac:picMk id="5" creationId="{627826FF-8678-6E0F-2FC6-0B000DC8C327}"/>
          </ac:picMkLst>
        </pc:picChg>
        <pc:picChg chg="add del mod">
          <ac:chgData name="Becky Dawson" userId="36b2ace2-30a9-4518-aa35-e252dfc8be27" providerId="ADAL" clId="{E36D352E-C91C-4D45-B2F2-C5D1391CAFA2}" dt="2023-11-29T12:13:28.012" v="3805" actId="478"/>
          <ac:picMkLst>
            <pc:docMk/>
            <pc:sldMk cId="463103274" sldId="276"/>
            <ac:picMk id="5" creationId="{BA203FC9-518E-C948-C323-919ED9FED3BD}"/>
          </ac:picMkLst>
        </pc:picChg>
        <pc:picChg chg="add del mod">
          <ac:chgData name="Becky Dawson" userId="36b2ace2-30a9-4518-aa35-e252dfc8be27" providerId="ADAL" clId="{E36D352E-C91C-4D45-B2F2-C5D1391CAFA2}" dt="2023-11-29T11:17:27.824" v="3667" actId="478"/>
          <ac:picMkLst>
            <pc:docMk/>
            <pc:sldMk cId="463103274" sldId="276"/>
            <ac:picMk id="7" creationId="{6BDC2297-C171-92A0-578B-CBA8DCCA03FE}"/>
          </ac:picMkLst>
        </pc:picChg>
        <pc:picChg chg="del">
          <ac:chgData name="Becky Dawson" userId="36b2ace2-30a9-4518-aa35-e252dfc8be27" providerId="ADAL" clId="{E36D352E-C91C-4D45-B2F2-C5D1391CAFA2}" dt="2023-11-17T15:26:49.871" v="1397" actId="478"/>
          <ac:picMkLst>
            <pc:docMk/>
            <pc:sldMk cId="463103274" sldId="276"/>
            <ac:picMk id="13" creationId="{2E74E08D-E499-0631-6DD2-85F5BB6A6162}"/>
          </ac:picMkLst>
        </pc:picChg>
        <pc:picChg chg="add mod">
          <ac:chgData name="Becky Dawson" userId="36b2ace2-30a9-4518-aa35-e252dfc8be27" providerId="ADAL" clId="{E36D352E-C91C-4D45-B2F2-C5D1391CAFA2}" dt="2023-11-30T10:39:57.444" v="4134" actId="1076"/>
          <ac:picMkLst>
            <pc:docMk/>
            <pc:sldMk cId="463103274" sldId="276"/>
            <ac:picMk id="1026" creationId="{430D65AC-B929-919B-D3F1-5092DA9361C0}"/>
          </ac:picMkLst>
        </pc:picChg>
        <pc:picChg chg="add del mod">
          <ac:chgData name="Becky Dawson" userId="36b2ace2-30a9-4518-aa35-e252dfc8be27" providerId="ADAL" clId="{E36D352E-C91C-4D45-B2F2-C5D1391CAFA2}" dt="2023-11-29T11:17:39.073" v="3670" actId="478"/>
          <ac:picMkLst>
            <pc:docMk/>
            <pc:sldMk cId="463103274" sldId="276"/>
            <ac:picMk id="1026" creationId="{AFBFB3B6-FB50-2904-8EF6-6ACFEA1C60C1}"/>
          </ac:picMkLst>
        </pc:picChg>
        <pc:picChg chg="add del mod">
          <ac:chgData name="Becky Dawson" userId="36b2ace2-30a9-4518-aa35-e252dfc8be27" providerId="ADAL" clId="{E36D352E-C91C-4D45-B2F2-C5D1391CAFA2}" dt="2023-11-30T10:34:40.496" v="4130" actId="478"/>
          <ac:picMkLst>
            <pc:docMk/>
            <pc:sldMk cId="463103274" sldId="276"/>
            <ac:picMk id="1028" creationId="{887A8367-AAF3-EEFB-2BA6-475DC4C0A885}"/>
          </ac:picMkLst>
        </pc:picChg>
      </pc:sldChg>
      <pc:sldChg chg="addSp delSp modSp new mod delAnim modAnim delCm modCm modNotesTx">
        <pc:chgData name="Becky Dawson" userId="36b2ace2-30a9-4518-aa35-e252dfc8be27" providerId="ADAL" clId="{E36D352E-C91C-4D45-B2F2-C5D1391CAFA2}" dt="2023-12-04T12:07:17.651" v="5801"/>
        <pc:sldMkLst>
          <pc:docMk/>
          <pc:sldMk cId="2536776664" sldId="277"/>
        </pc:sldMkLst>
        <pc:spChg chg="add del">
          <ac:chgData name="Becky Dawson" userId="36b2ace2-30a9-4518-aa35-e252dfc8be27" providerId="ADAL" clId="{E36D352E-C91C-4D45-B2F2-C5D1391CAFA2}" dt="2023-11-22T09:24:02.609" v="3496" actId="478"/>
          <ac:spMkLst>
            <pc:docMk/>
            <pc:sldMk cId="2536776664" sldId="277"/>
            <ac:spMk id="2" creationId="{D94EFB35-5503-56B4-B238-3F0847907184}"/>
          </ac:spMkLst>
        </pc:spChg>
        <pc:spChg chg="del mod">
          <ac:chgData name="Becky Dawson" userId="36b2ace2-30a9-4518-aa35-e252dfc8be27" providerId="ADAL" clId="{E36D352E-C91C-4D45-B2F2-C5D1391CAFA2}" dt="2023-11-17T15:42:51.383" v="1700" actId="478"/>
          <ac:spMkLst>
            <pc:docMk/>
            <pc:sldMk cId="2536776664" sldId="277"/>
            <ac:spMk id="2" creationId="{FE81ECC7-DEC2-1960-6FD5-BFE3B0F6C3E7}"/>
          </ac:spMkLst>
        </pc:spChg>
        <pc:spChg chg="del">
          <ac:chgData name="Becky Dawson" userId="36b2ace2-30a9-4518-aa35-e252dfc8be27" providerId="ADAL" clId="{E36D352E-C91C-4D45-B2F2-C5D1391CAFA2}" dt="2023-11-17T15:36:30.369" v="1585" actId="478"/>
          <ac:spMkLst>
            <pc:docMk/>
            <pc:sldMk cId="2536776664" sldId="277"/>
            <ac:spMk id="3" creationId="{24681668-449F-34B0-7827-5516CAF36A65}"/>
          </ac:spMkLst>
        </pc:spChg>
        <pc:spChg chg="add del">
          <ac:chgData name="Becky Dawson" userId="36b2ace2-30a9-4518-aa35-e252dfc8be27" providerId="ADAL" clId="{E36D352E-C91C-4D45-B2F2-C5D1391CAFA2}" dt="2023-11-22T09:24:20.574" v="3498" actId="478"/>
          <ac:spMkLst>
            <pc:docMk/>
            <pc:sldMk cId="2536776664" sldId="277"/>
            <ac:spMk id="3" creationId="{2EF22EF2-E576-5B3B-3E01-D9EFABD5960C}"/>
          </ac:spMkLst>
        </pc:spChg>
        <pc:spChg chg="mod">
          <ac:chgData name="Becky Dawson" userId="36b2ace2-30a9-4518-aa35-e252dfc8be27" providerId="ADAL" clId="{E36D352E-C91C-4D45-B2F2-C5D1391CAFA2}" dt="2023-11-22T10:02:11.182" v="3648" actId="20577"/>
          <ac:spMkLst>
            <pc:docMk/>
            <pc:sldMk cId="2536776664" sldId="277"/>
            <ac:spMk id="4" creationId="{6402C464-8DFD-F654-7147-47F0101428BC}"/>
          </ac:spMkLst>
        </pc:spChg>
        <pc:spChg chg="add mod topLvl">
          <ac:chgData name="Becky Dawson" userId="36b2ace2-30a9-4518-aa35-e252dfc8be27" providerId="ADAL" clId="{E36D352E-C91C-4D45-B2F2-C5D1391CAFA2}" dt="2023-11-17T15:46:34.264" v="1836" actId="208"/>
          <ac:spMkLst>
            <pc:docMk/>
            <pc:sldMk cId="2536776664" sldId="277"/>
            <ac:spMk id="5" creationId="{FF2471E7-76C2-356A-131E-C4FC61BD319C}"/>
          </ac:spMkLst>
        </pc:spChg>
        <pc:spChg chg="add mod ord topLvl">
          <ac:chgData name="Becky Dawson" userId="36b2ace2-30a9-4518-aa35-e252dfc8be27" providerId="ADAL" clId="{E36D352E-C91C-4D45-B2F2-C5D1391CAFA2}" dt="2023-11-17T15:46:34.264" v="1836" actId="208"/>
          <ac:spMkLst>
            <pc:docMk/>
            <pc:sldMk cId="2536776664" sldId="277"/>
            <ac:spMk id="6" creationId="{66C89E1A-B8F2-ACDB-6607-21A765425FD8}"/>
          </ac:spMkLst>
        </pc:spChg>
        <pc:spChg chg="add mod ord topLvl">
          <ac:chgData name="Becky Dawson" userId="36b2ace2-30a9-4518-aa35-e252dfc8be27" providerId="ADAL" clId="{E36D352E-C91C-4D45-B2F2-C5D1391CAFA2}" dt="2023-11-17T15:46:34.264" v="1836" actId="208"/>
          <ac:spMkLst>
            <pc:docMk/>
            <pc:sldMk cId="2536776664" sldId="277"/>
            <ac:spMk id="7" creationId="{47641025-1F61-21E2-2B9F-65D26A236091}"/>
          </ac:spMkLst>
        </pc:spChg>
        <pc:spChg chg="add mod ord topLvl">
          <ac:chgData name="Becky Dawson" userId="36b2ace2-30a9-4518-aa35-e252dfc8be27" providerId="ADAL" clId="{E36D352E-C91C-4D45-B2F2-C5D1391CAFA2}" dt="2023-11-22T09:30:03.133" v="3522" actId="14100"/>
          <ac:spMkLst>
            <pc:docMk/>
            <pc:sldMk cId="2536776664" sldId="277"/>
            <ac:spMk id="8" creationId="{DEEAB8BB-AAF7-3522-59FF-FD34F556178C}"/>
          </ac:spMkLst>
        </pc:spChg>
        <pc:spChg chg="add del mod">
          <ac:chgData name="Becky Dawson" userId="36b2ace2-30a9-4518-aa35-e252dfc8be27" providerId="ADAL" clId="{E36D352E-C91C-4D45-B2F2-C5D1391CAFA2}" dt="2023-11-22T09:25:13.438" v="3504" actId="478"/>
          <ac:spMkLst>
            <pc:docMk/>
            <pc:sldMk cId="2536776664" sldId="277"/>
            <ac:spMk id="9" creationId="{1521D531-F744-87D2-BEE2-8FADCC6F81F0}"/>
          </ac:spMkLst>
        </pc:spChg>
        <pc:spChg chg="add mod">
          <ac:chgData name="Becky Dawson" userId="36b2ace2-30a9-4518-aa35-e252dfc8be27" providerId="ADAL" clId="{E36D352E-C91C-4D45-B2F2-C5D1391CAFA2}" dt="2023-11-17T15:40:04.585" v="1637" actId="113"/>
          <ac:spMkLst>
            <pc:docMk/>
            <pc:sldMk cId="2536776664" sldId="277"/>
            <ac:spMk id="10" creationId="{D90A639F-D955-3EF5-0715-81B735FC3C13}"/>
          </ac:spMkLst>
        </pc:spChg>
        <pc:spChg chg="add mod">
          <ac:chgData name="Becky Dawson" userId="36b2ace2-30a9-4518-aa35-e252dfc8be27" providerId="ADAL" clId="{E36D352E-C91C-4D45-B2F2-C5D1391CAFA2}" dt="2023-11-22T09:23:25.990" v="3494" actId="14100"/>
          <ac:spMkLst>
            <pc:docMk/>
            <pc:sldMk cId="2536776664" sldId="277"/>
            <ac:spMk id="11" creationId="{308D40A5-162E-207E-4118-D1623E11177E}"/>
          </ac:spMkLst>
        </pc:spChg>
        <pc:spChg chg="add mod">
          <ac:chgData name="Becky Dawson" userId="36b2ace2-30a9-4518-aa35-e252dfc8be27" providerId="ADAL" clId="{E36D352E-C91C-4D45-B2F2-C5D1391CAFA2}" dt="2023-11-17T15:42:24.398" v="1690" actId="1076"/>
          <ac:spMkLst>
            <pc:docMk/>
            <pc:sldMk cId="2536776664" sldId="277"/>
            <ac:spMk id="12" creationId="{7D83C3DA-C8CA-F90D-F843-DA53FDBA6B6D}"/>
          </ac:spMkLst>
        </pc:spChg>
        <pc:spChg chg="add mod">
          <ac:chgData name="Becky Dawson" userId="36b2ace2-30a9-4518-aa35-e252dfc8be27" providerId="ADAL" clId="{E36D352E-C91C-4D45-B2F2-C5D1391CAFA2}" dt="2023-11-22T09:29:43.669" v="3517" actId="1076"/>
          <ac:spMkLst>
            <pc:docMk/>
            <pc:sldMk cId="2536776664" sldId="277"/>
            <ac:spMk id="13" creationId="{3B99A160-79D3-1BC1-2267-89D77F2B698B}"/>
          </ac:spMkLst>
        </pc:spChg>
        <pc:spChg chg="add del">
          <ac:chgData name="Becky Dawson" userId="36b2ace2-30a9-4518-aa35-e252dfc8be27" providerId="ADAL" clId="{E36D352E-C91C-4D45-B2F2-C5D1391CAFA2}" dt="2023-11-22T09:26:56.565" v="3506" actId="478"/>
          <ac:spMkLst>
            <pc:docMk/>
            <pc:sldMk cId="2536776664" sldId="277"/>
            <ac:spMk id="14" creationId="{A3FABCFB-4FAB-3CBA-E877-AB33479189EE}"/>
          </ac:spMkLst>
        </pc:spChg>
        <pc:spChg chg="add del mod">
          <ac:chgData name="Becky Dawson" userId="36b2ace2-30a9-4518-aa35-e252dfc8be27" providerId="ADAL" clId="{E36D352E-C91C-4D45-B2F2-C5D1391CAFA2}" dt="2023-11-17T15:42:53.759" v="1701" actId="478"/>
          <ac:spMkLst>
            <pc:docMk/>
            <pc:sldMk cId="2536776664" sldId="277"/>
            <ac:spMk id="15" creationId="{C3F34A5F-7390-6018-615A-26FC2AEB3A04}"/>
          </ac:spMkLst>
        </pc:spChg>
        <pc:spChg chg="add del mod">
          <ac:chgData name="Becky Dawson" userId="36b2ace2-30a9-4518-aa35-e252dfc8be27" providerId="ADAL" clId="{E36D352E-C91C-4D45-B2F2-C5D1391CAFA2}" dt="2023-11-22T09:29:34.111" v="3516" actId="478"/>
          <ac:spMkLst>
            <pc:docMk/>
            <pc:sldMk cId="2536776664" sldId="277"/>
            <ac:spMk id="15" creationId="{CDCB4912-CB4B-04AA-1669-14AAD8EC9A54}"/>
          </ac:spMkLst>
        </pc:spChg>
        <pc:spChg chg="add del">
          <ac:chgData name="Becky Dawson" userId="36b2ace2-30a9-4518-aa35-e252dfc8be27" providerId="ADAL" clId="{E36D352E-C91C-4D45-B2F2-C5D1391CAFA2}" dt="2023-11-17T15:43:58.719" v="1796" actId="478"/>
          <ac:spMkLst>
            <pc:docMk/>
            <pc:sldMk cId="2536776664" sldId="277"/>
            <ac:spMk id="16" creationId="{440BE319-CBBB-1AFF-8EA4-6D45777D2FF2}"/>
          </ac:spMkLst>
        </pc:spChg>
        <pc:spChg chg="add mod">
          <ac:chgData name="Becky Dawson" userId="36b2ace2-30a9-4518-aa35-e252dfc8be27" providerId="ADAL" clId="{E36D352E-C91C-4D45-B2F2-C5D1391CAFA2}" dt="2023-11-22T09:37:59.152" v="3549" actId="2085"/>
          <ac:spMkLst>
            <pc:docMk/>
            <pc:sldMk cId="2536776664" sldId="277"/>
            <ac:spMk id="16" creationId="{E0A3D733-06DD-2295-1490-12F12CC79FED}"/>
          </ac:spMkLst>
        </pc:spChg>
        <pc:spChg chg="add del mod">
          <ac:chgData name="Becky Dawson" userId="36b2ace2-30a9-4518-aa35-e252dfc8be27" providerId="ADAL" clId="{E36D352E-C91C-4D45-B2F2-C5D1391CAFA2}" dt="2023-11-17T15:44:14.639" v="1798" actId="478"/>
          <ac:spMkLst>
            <pc:docMk/>
            <pc:sldMk cId="2536776664" sldId="277"/>
            <ac:spMk id="17" creationId="{E501E865-6C79-622E-FDA1-2509F1D45451}"/>
          </ac:spMkLst>
        </pc:spChg>
        <pc:spChg chg="add del mod">
          <ac:chgData name="Becky Dawson" userId="36b2ace2-30a9-4518-aa35-e252dfc8be27" providerId="ADAL" clId="{E36D352E-C91C-4D45-B2F2-C5D1391CAFA2}" dt="2023-11-17T15:44:45.807" v="1801" actId="478"/>
          <ac:spMkLst>
            <pc:docMk/>
            <pc:sldMk cId="2536776664" sldId="277"/>
            <ac:spMk id="18" creationId="{3FEAFD47-E820-CCA5-2C21-BEC81A398977}"/>
          </ac:spMkLst>
        </pc:spChg>
        <pc:spChg chg="add del mod">
          <ac:chgData name="Becky Dawson" userId="36b2ace2-30a9-4518-aa35-e252dfc8be27" providerId="ADAL" clId="{E36D352E-C91C-4D45-B2F2-C5D1391CAFA2}" dt="2023-11-22T09:38:02.801" v="3551" actId="478"/>
          <ac:spMkLst>
            <pc:docMk/>
            <pc:sldMk cId="2536776664" sldId="277"/>
            <ac:spMk id="19" creationId="{E1D75A53-8A1F-3AFF-5F92-BDC58E920960}"/>
          </ac:spMkLst>
        </pc:spChg>
        <pc:spChg chg="add mod">
          <ac:chgData name="Becky Dawson" userId="36b2ace2-30a9-4518-aa35-e252dfc8be27" providerId="ADAL" clId="{E36D352E-C91C-4D45-B2F2-C5D1391CAFA2}" dt="2023-11-17T15:48:20.067" v="1873" actId="20577"/>
          <ac:spMkLst>
            <pc:docMk/>
            <pc:sldMk cId="2536776664" sldId="277"/>
            <ac:spMk id="20" creationId="{88EBCB41-E30E-6F88-9BC1-C596B8557112}"/>
          </ac:spMkLst>
        </pc:spChg>
        <pc:grpChg chg="add del mod">
          <ac:chgData name="Becky Dawson" userId="36b2ace2-30a9-4518-aa35-e252dfc8be27" providerId="ADAL" clId="{E36D352E-C91C-4D45-B2F2-C5D1391CAFA2}" dt="2023-11-17T15:41:30.951" v="1684" actId="165"/>
          <ac:grpSpMkLst>
            <pc:docMk/>
            <pc:sldMk cId="2536776664" sldId="277"/>
            <ac:grpSpMk id="9" creationId="{1600B066-B25B-07FB-5041-8CB515456A70}"/>
          </ac:grpSpMkLst>
        </pc:grpChg>
        <pc:picChg chg="add del mod">
          <ac:chgData name="Becky Dawson" userId="36b2ace2-30a9-4518-aa35-e252dfc8be27" providerId="ADAL" clId="{E36D352E-C91C-4D45-B2F2-C5D1391CAFA2}" dt="2023-11-17T15:41:24.942" v="1683" actId="478"/>
          <ac:picMkLst>
            <pc:docMk/>
            <pc:sldMk cId="2536776664" sldId="277"/>
            <ac:picMk id="3074" creationId="{D4C0C72E-F79B-D7A8-5B66-B930F310057C}"/>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2-04T12:07:17.651" v="5801"/>
              <pc2:cmMkLst xmlns:pc2="http://schemas.microsoft.com/office/powerpoint/2019/9/main/command">
                <pc:docMk/>
                <pc:sldMk cId="2536776664" sldId="277"/>
                <pc2:cmMk id="{3CC41540-6163-4909-BE20-759F6C0BFF60}"/>
              </pc2:cmMkLst>
              <pc226:cmRplyChg chg="add">
                <pc226:chgData name="Becky Dawson" userId="36b2ace2-30a9-4518-aa35-e252dfc8be27" providerId="ADAL" clId="{E36D352E-C91C-4D45-B2F2-C5D1391CAFA2}" dt="2023-11-22T09:35:05.818" v="3523"/>
                <pc2:cmRplyMkLst xmlns:pc2="http://schemas.microsoft.com/office/powerpoint/2019/9/main/command">
                  <pc:docMk/>
                  <pc:sldMk cId="2536776664" sldId="277"/>
                  <pc2:cmMk id="{3CC41540-6163-4909-BE20-759F6C0BFF60}"/>
                  <pc2:cmRplyMk id="{BEAD7307-933C-4795-8B17-E2435C25666B}"/>
                </pc2:cmRplyMkLst>
              </pc226:cmRplyChg>
              <pc226:cmRplyChg chg="add">
                <pc226:chgData name="Becky Dawson" userId="36b2ace2-30a9-4518-aa35-e252dfc8be27" providerId="ADAL" clId="{E36D352E-C91C-4D45-B2F2-C5D1391CAFA2}" dt="2023-11-22T09:41:19.519" v="3553"/>
                <pc2:cmRplyMkLst xmlns:pc2="http://schemas.microsoft.com/office/powerpoint/2019/9/main/command">
                  <pc:docMk/>
                  <pc:sldMk cId="2536776664" sldId="277"/>
                  <pc2:cmMk id="{3CC41540-6163-4909-BE20-759F6C0BFF60}"/>
                  <pc2:cmRplyMk id="{746840B9-8758-4E2A-9C67-E3B7DD561B40}"/>
                </pc2:cmRplyMkLst>
              </pc226:cmRplyChg>
            </pc226:cmChg>
          </p:ext>
        </pc:extLst>
      </pc:sldChg>
      <pc:sldChg chg="addSp delSp modSp new mod delCm modCm modNotesTx">
        <pc:chgData name="Becky Dawson" userId="36b2ace2-30a9-4518-aa35-e252dfc8be27" providerId="ADAL" clId="{E36D352E-C91C-4D45-B2F2-C5D1391CAFA2}" dt="2023-12-04T12:07:09.456" v="5800"/>
        <pc:sldMkLst>
          <pc:docMk/>
          <pc:sldMk cId="1853603635" sldId="278"/>
        </pc:sldMkLst>
        <pc:spChg chg="mod">
          <ac:chgData name="Becky Dawson" userId="36b2ace2-30a9-4518-aa35-e252dfc8be27" providerId="ADAL" clId="{E36D352E-C91C-4D45-B2F2-C5D1391CAFA2}" dt="2023-11-22T09:35:28.726" v="3527" actId="1076"/>
          <ac:spMkLst>
            <pc:docMk/>
            <pc:sldMk cId="1853603635" sldId="278"/>
            <ac:spMk id="2" creationId="{B21770AC-0468-D1F0-BD8F-3D6C24DDBE81}"/>
          </ac:spMkLst>
        </pc:spChg>
        <pc:spChg chg="del">
          <ac:chgData name="Becky Dawson" userId="36b2ace2-30a9-4518-aa35-e252dfc8be27" providerId="ADAL" clId="{E36D352E-C91C-4D45-B2F2-C5D1391CAFA2}" dt="2023-11-17T15:56:56.415" v="2053" actId="478"/>
          <ac:spMkLst>
            <pc:docMk/>
            <pc:sldMk cId="1853603635" sldId="278"/>
            <ac:spMk id="3" creationId="{8A5C4896-82E5-9490-E6EC-4A7B0E554756}"/>
          </ac:spMkLst>
        </pc:spChg>
        <pc:spChg chg="del">
          <ac:chgData name="Becky Dawson" userId="36b2ace2-30a9-4518-aa35-e252dfc8be27" providerId="ADAL" clId="{E36D352E-C91C-4D45-B2F2-C5D1391CAFA2}" dt="2023-11-17T15:56:57.727" v="2054" actId="478"/>
          <ac:spMkLst>
            <pc:docMk/>
            <pc:sldMk cId="1853603635" sldId="278"/>
            <ac:spMk id="4" creationId="{DD55A006-BD45-6773-C0C8-4B4678EB0624}"/>
          </ac:spMkLst>
        </pc:spChg>
        <pc:spChg chg="add mod">
          <ac:chgData name="Becky Dawson" userId="36b2ace2-30a9-4518-aa35-e252dfc8be27" providerId="ADAL" clId="{E36D352E-C91C-4D45-B2F2-C5D1391CAFA2}" dt="2023-11-22T09:35:34.510" v="3530" actId="1076"/>
          <ac:spMkLst>
            <pc:docMk/>
            <pc:sldMk cId="1853603635" sldId="278"/>
            <ac:spMk id="5" creationId="{CF07B6A6-3712-FC8B-E441-CE18F58D14D8}"/>
          </ac:spMkLst>
        </pc:spChg>
        <pc:spChg chg="add mod">
          <ac:chgData name="Becky Dawson" userId="36b2ace2-30a9-4518-aa35-e252dfc8be27" providerId="ADAL" clId="{E36D352E-C91C-4D45-B2F2-C5D1391CAFA2}" dt="2023-11-22T09:35:32.389" v="3529" actId="1076"/>
          <ac:spMkLst>
            <pc:docMk/>
            <pc:sldMk cId="1853603635" sldId="278"/>
            <ac:spMk id="6" creationId="{D79283D0-D3D5-9361-20C8-3D92A2AE72D6}"/>
          </ac:spMkLst>
        </pc:spChg>
        <pc:spChg chg="add mod">
          <ac:chgData name="Becky Dawson" userId="36b2ace2-30a9-4518-aa35-e252dfc8be27" providerId="ADAL" clId="{E36D352E-C91C-4D45-B2F2-C5D1391CAFA2}" dt="2023-11-17T15:59:07.505" v="2100" actId="1076"/>
          <ac:spMkLst>
            <pc:docMk/>
            <pc:sldMk cId="1853603635" sldId="278"/>
            <ac:spMk id="7" creationId="{0A2AEA25-6973-0094-B87C-11AAF617AEAC}"/>
          </ac:spMkLst>
        </pc:spChg>
        <pc:spChg chg="add mod">
          <ac:chgData name="Becky Dawson" userId="36b2ace2-30a9-4518-aa35-e252dfc8be27" providerId="ADAL" clId="{E36D352E-C91C-4D45-B2F2-C5D1391CAFA2}" dt="2023-11-22T10:02:51.038" v="3650" actId="1076"/>
          <ac:spMkLst>
            <pc:docMk/>
            <pc:sldMk cId="1853603635" sldId="278"/>
            <ac:spMk id="8" creationId="{2FC8555D-4415-0897-535B-AB75D7D1432F}"/>
          </ac:spMkLst>
        </pc:sp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2-04T12:07:09.456" v="5800"/>
              <pc2:cmMkLst xmlns:pc2="http://schemas.microsoft.com/office/powerpoint/2019/9/main/command">
                <pc:docMk/>
                <pc:sldMk cId="1853603635" sldId="278"/>
                <pc2:cmMk id="{0EB751C6-942B-45F6-9229-0E297B116655}"/>
              </pc2:cmMkLst>
            </pc226:cmChg>
          </p:ext>
        </pc:extLst>
      </pc:sldChg>
      <pc:sldChg chg="addSp delSp modSp new mod ord delCm modCm">
        <pc:chgData name="Becky Dawson" userId="36b2ace2-30a9-4518-aa35-e252dfc8be27" providerId="ADAL" clId="{E36D352E-C91C-4D45-B2F2-C5D1391CAFA2}" dt="2023-11-30T09:55:21.968" v="3830"/>
        <pc:sldMkLst>
          <pc:docMk/>
          <pc:sldMk cId="2110458144" sldId="279"/>
        </pc:sldMkLst>
        <pc:spChg chg="mod">
          <ac:chgData name="Becky Dawson" userId="36b2ace2-30a9-4518-aa35-e252dfc8be27" providerId="ADAL" clId="{E36D352E-C91C-4D45-B2F2-C5D1391CAFA2}" dt="2023-11-17T16:13:39.202" v="2419" actId="113"/>
          <ac:spMkLst>
            <pc:docMk/>
            <pc:sldMk cId="2110458144" sldId="279"/>
            <ac:spMk id="2" creationId="{EDE56D52-2166-A7E6-E0D1-E93BA5E2D3BF}"/>
          </ac:spMkLst>
        </pc:spChg>
        <pc:spChg chg="mod">
          <ac:chgData name="Becky Dawson" userId="36b2ace2-30a9-4518-aa35-e252dfc8be27" providerId="ADAL" clId="{E36D352E-C91C-4D45-B2F2-C5D1391CAFA2}" dt="2023-11-21T14:25:28.423" v="2883" actId="20577"/>
          <ac:spMkLst>
            <pc:docMk/>
            <pc:sldMk cId="2110458144" sldId="279"/>
            <ac:spMk id="3" creationId="{1379ACF9-4BF0-76F7-72FE-27C6795360FD}"/>
          </ac:spMkLst>
        </pc:spChg>
        <pc:spChg chg="del">
          <ac:chgData name="Becky Dawson" userId="36b2ace2-30a9-4518-aa35-e252dfc8be27" providerId="ADAL" clId="{E36D352E-C91C-4D45-B2F2-C5D1391CAFA2}" dt="2023-11-21T14:12:55.128" v="2729" actId="931"/>
          <ac:spMkLst>
            <pc:docMk/>
            <pc:sldMk cId="2110458144" sldId="279"/>
            <ac:spMk id="4" creationId="{3F40FD2B-5A9F-F045-8197-B75A48E820BD}"/>
          </ac:spMkLst>
        </pc:spChg>
        <pc:spChg chg="add mod">
          <ac:chgData name="Becky Dawson" userId="36b2ace2-30a9-4518-aa35-e252dfc8be27" providerId="ADAL" clId="{E36D352E-C91C-4D45-B2F2-C5D1391CAFA2}" dt="2023-11-17T16:14:14.527" v="2446" actId="1076"/>
          <ac:spMkLst>
            <pc:docMk/>
            <pc:sldMk cId="2110458144" sldId="279"/>
            <ac:spMk id="5" creationId="{A47AAAC1-1A4A-1B22-AF6A-58C2CB94735A}"/>
          </ac:spMkLst>
        </pc:spChg>
        <pc:spChg chg="add del mod">
          <ac:chgData name="Becky Dawson" userId="36b2ace2-30a9-4518-aa35-e252dfc8be27" providerId="ADAL" clId="{E36D352E-C91C-4D45-B2F2-C5D1391CAFA2}" dt="2023-11-21T14:24:30.909" v="2881" actId="478"/>
          <ac:spMkLst>
            <pc:docMk/>
            <pc:sldMk cId="2110458144" sldId="279"/>
            <ac:spMk id="24" creationId="{8FE45F56-396E-105C-FCB4-469DBC220DA1}"/>
          </ac:spMkLst>
        </pc:spChg>
        <pc:spChg chg="add mod">
          <ac:chgData name="Becky Dawson" userId="36b2ace2-30a9-4518-aa35-e252dfc8be27" providerId="ADAL" clId="{E36D352E-C91C-4D45-B2F2-C5D1391CAFA2}" dt="2023-11-21T14:24:07.749" v="2877" actId="2085"/>
          <ac:spMkLst>
            <pc:docMk/>
            <pc:sldMk cId="2110458144" sldId="279"/>
            <ac:spMk id="25" creationId="{747FC3C3-DF20-BBF2-30FF-087E674875D9}"/>
          </ac:spMkLst>
        </pc:spChg>
        <pc:spChg chg="add mod">
          <ac:chgData name="Becky Dawson" userId="36b2ace2-30a9-4518-aa35-e252dfc8be27" providerId="ADAL" clId="{E36D352E-C91C-4D45-B2F2-C5D1391CAFA2}" dt="2023-11-21T14:24:17.285" v="2880" actId="14100"/>
          <ac:spMkLst>
            <pc:docMk/>
            <pc:sldMk cId="2110458144" sldId="279"/>
            <ac:spMk id="26" creationId="{2A896895-ACC8-1458-6E8C-3BB53E74E93B}"/>
          </ac:spMkLst>
        </pc:spChg>
        <pc:picChg chg="add del mod">
          <ac:chgData name="Becky Dawson" userId="36b2ace2-30a9-4518-aa35-e252dfc8be27" providerId="ADAL" clId="{E36D352E-C91C-4D45-B2F2-C5D1391CAFA2}" dt="2023-11-21T14:23:48.234" v="2874" actId="478"/>
          <ac:picMkLst>
            <pc:docMk/>
            <pc:sldMk cId="2110458144" sldId="279"/>
            <ac:picMk id="7" creationId="{4ECFF7D6-C9B6-7E86-883F-525678C7592A}"/>
          </ac:picMkLst>
        </pc:picChg>
        <pc:picChg chg="add del mod">
          <ac:chgData name="Becky Dawson" userId="36b2ace2-30a9-4518-aa35-e252dfc8be27" providerId="ADAL" clId="{E36D352E-C91C-4D45-B2F2-C5D1391CAFA2}" dt="2023-11-21T14:23:46.909" v="2873" actId="478"/>
          <ac:picMkLst>
            <pc:docMk/>
            <pc:sldMk cId="2110458144" sldId="279"/>
            <ac:picMk id="9" creationId="{12EF7D51-D5D4-C397-9ABA-A51AB3C99A5E}"/>
          </ac:picMkLst>
        </pc:picChg>
        <pc:picChg chg="add del mod">
          <ac:chgData name="Becky Dawson" userId="36b2ace2-30a9-4518-aa35-e252dfc8be27" providerId="ADAL" clId="{E36D352E-C91C-4D45-B2F2-C5D1391CAFA2}" dt="2023-11-21T14:23:46.126" v="2872" actId="478"/>
          <ac:picMkLst>
            <pc:docMk/>
            <pc:sldMk cId="2110458144" sldId="279"/>
            <ac:picMk id="11" creationId="{7240D0DB-C5EB-8F8F-509B-7A1EFB75D04B}"/>
          </ac:picMkLst>
        </pc:picChg>
        <pc:picChg chg="add mod">
          <ac:chgData name="Becky Dawson" userId="36b2ace2-30a9-4518-aa35-e252dfc8be27" providerId="ADAL" clId="{E36D352E-C91C-4D45-B2F2-C5D1391CAFA2}" dt="2023-11-21T14:23:21.500" v="2864" actId="1076"/>
          <ac:picMkLst>
            <pc:docMk/>
            <pc:sldMk cId="2110458144" sldId="279"/>
            <ac:picMk id="12" creationId="{91622E62-088D-3D7F-46AA-1AADF1CE1565}"/>
          </ac:picMkLst>
        </pc:picChg>
        <pc:picChg chg="add mod">
          <ac:chgData name="Becky Dawson" userId="36b2ace2-30a9-4518-aa35-e252dfc8be27" providerId="ADAL" clId="{E36D352E-C91C-4D45-B2F2-C5D1391CAFA2}" dt="2023-11-21T14:23:35.084" v="2870" actId="1076"/>
          <ac:picMkLst>
            <pc:docMk/>
            <pc:sldMk cId="2110458144" sldId="279"/>
            <ac:picMk id="14" creationId="{725E4EA9-6978-3949-7E0E-6271F2B0996A}"/>
          </ac:picMkLst>
        </pc:picChg>
        <pc:picChg chg="add mod ord">
          <ac:chgData name="Becky Dawson" userId="36b2ace2-30a9-4518-aa35-e252dfc8be27" providerId="ADAL" clId="{E36D352E-C91C-4D45-B2F2-C5D1391CAFA2}" dt="2023-11-21T14:16:07.217" v="2754" actId="167"/>
          <ac:picMkLst>
            <pc:docMk/>
            <pc:sldMk cId="2110458144" sldId="279"/>
            <ac:picMk id="16" creationId="{D4EDC8F1-0968-4D36-891E-516767680550}"/>
          </ac:picMkLst>
        </pc:picChg>
        <pc:picChg chg="add mod">
          <ac:chgData name="Becky Dawson" userId="36b2ace2-30a9-4518-aa35-e252dfc8be27" providerId="ADAL" clId="{E36D352E-C91C-4D45-B2F2-C5D1391CAFA2}" dt="2023-11-21T14:23:39.909" v="2871" actId="14100"/>
          <ac:picMkLst>
            <pc:docMk/>
            <pc:sldMk cId="2110458144" sldId="279"/>
            <ac:picMk id="18" creationId="{8E86C56F-648E-E457-2CFF-6A0ED6CB82C3}"/>
          </ac:picMkLst>
        </pc:picChg>
        <pc:picChg chg="add del mod">
          <ac:chgData name="Becky Dawson" userId="36b2ace2-30a9-4518-aa35-e252dfc8be27" providerId="ADAL" clId="{E36D352E-C91C-4D45-B2F2-C5D1391CAFA2}" dt="2023-11-21T14:23:32.640" v="2869" actId="478"/>
          <ac:picMkLst>
            <pc:docMk/>
            <pc:sldMk cId="2110458144" sldId="279"/>
            <ac:picMk id="20" creationId="{F1315C7C-7EBC-B170-F68F-99BB0AB1057E}"/>
          </ac:picMkLst>
        </pc:picChg>
        <pc:picChg chg="add mod">
          <ac:chgData name="Becky Dawson" userId="36b2ace2-30a9-4518-aa35-e252dfc8be27" providerId="ADAL" clId="{E36D352E-C91C-4D45-B2F2-C5D1391CAFA2}" dt="2023-11-21T14:24:54.917" v="2882"/>
          <ac:picMkLst>
            <pc:docMk/>
            <pc:sldMk cId="2110458144" sldId="279"/>
            <ac:picMk id="22" creationId="{B44CEB90-9E72-7BE4-21AD-D9D9EB668939}"/>
          </ac:picMkLst>
        </pc:picChg>
        <pc:picChg chg="add del">
          <ac:chgData name="Becky Dawson" userId="36b2ace2-30a9-4518-aa35-e252dfc8be27" providerId="ADAL" clId="{E36D352E-C91C-4D45-B2F2-C5D1391CAFA2}" dt="2023-11-21T14:18:26.372" v="2806" actId="478"/>
          <ac:picMkLst>
            <pc:docMk/>
            <pc:sldMk cId="2110458144" sldId="279"/>
            <ac:picMk id="1026" creationId="{4596716C-B590-9F0B-B8B7-B982C16CCCE3}"/>
          </ac:picMkLst>
        </pc:pic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1-30T09:55:21.968" v="3830"/>
              <pc2:cmMkLst xmlns:pc2="http://schemas.microsoft.com/office/powerpoint/2019/9/main/command">
                <pc:docMk/>
                <pc:sldMk cId="2110458144" sldId="279"/>
                <pc2:cmMk id="{BDE26EAA-36D0-4CC8-89E5-012FD6C4A259}"/>
              </pc2:cmMkLst>
            </pc226:cmChg>
          </p:ext>
        </pc:extLst>
      </pc:sldChg>
      <pc:sldChg chg="addSp delSp modSp add mod modNotesTx">
        <pc:chgData name="Becky Dawson" userId="36b2ace2-30a9-4518-aa35-e252dfc8be27" providerId="ADAL" clId="{E36D352E-C91C-4D45-B2F2-C5D1391CAFA2}" dt="2023-11-21T14:36:44.270" v="3181" actId="20577"/>
        <pc:sldMkLst>
          <pc:docMk/>
          <pc:sldMk cId="1310128619" sldId="280"/>
        </pc:sldMkLst>
        <pc:spChg chg="mod">
          <ac:chgData name="Becky Dawson" userId="36b2ace2-30a9-4518-aa35-e252dfc8be27" providerId="ADAL" clId="{E36D352E-C91C-4D45-B2F2-C5D1391CAFA2}" dt="2023-11-21T14:02:49.853" v="2507" actId="20577"/>
          <ac:spMkLst>
            <pc:docMk/>
            <pc:sldMk cId="1310128619" sldId="280"/>
            <ac:spMk id="2" creationId="{EDE56D52-2166-A7E6-E0D1-E93BA5E2D3BF}"/>
          </ac:spMkLst>
        </pc:spChg>
        <pc:spChg chg="del mod">
          <ac:chgData name="Becky Dawson" userId="36b2ace2-30a9-4518-aa35-e252dfc8be27" providerId="ADAL" clId="{E36D352E-C91C-4D45-B2F2-C5D1391CAFA2}" dt="2023-11-21T14:36:10.561" v="3169" actId="478"/>
          <ac:spMkLst>
            <pc:docMk/>
            <pc:sldMk cId="1310128619" sldId="280"/>
            <ac:spMk id="3" creationId="{1379ACF9-4BF0-76F7-72FE-27C6795360FD}"/>
          </ac:spMkLst>
        </pc:spChg>
        <pc:spChg chg="del">
          <ac:chgData name="Becky Dawson" userId="36b2ace2-30a9-4518-aa35-e252dfc8be27" providerId="ADAL" clId="{E36D352E-C91C-4D45-B2F2-C5D1391CAFA2}" dt="2023-11-21T14:33:01.137" v="3018"/>
          <ac:spMkLst>
            <pc:docMk/>
            <pc:sldMk cId="1310128619" sldId="280"/>
            <ac:spMk id="4" creationId="{3F40FD2B-5A9F-F045-8197-B75A48E820BD}"/>
          </ac:spMkLst>
        </pc:spChg>
        <pc:spChg chg="add del mod">
          <ac:chgData name="Becky Dawson" userId="36b2ace2-30a9-4518-aa35-e252dfc8be27" providerId="ADAL" clId="{E36D352E-C91C-4D45-B2F2-C5D1391CAFA2}" dt="2023-11-21T14:36:12.254" v="3170" actId="478"/>
          <ac:spMkLst>
            <pc:docMk/>
            <pc:sldMk cId="1310128619" sldId="280"/>
            <ac:spMk id="19" creationId="{5B8214FE-E1C0-FEF9-805D-B49B384C0D0A}"/>
          </ac:spMkLst>
        </pc:spChg>
        <pc:picChg chg="add del mod">
          <ac:chgData name="Becky Dawson" userId="36b2ace2-30a9-4518-aa35-e252dfc8be27" providerId="ADAL" clId="{E36D352E-C91C-4D45-B2F2-C5D1391CAFA2}" dt="2023-11-21T14:32:02.125" v="3007" actId="478"/>
          <ac:picMkLst>
            <pc:docMk/>
            <pc:sldMk cId="1310128619" sldId="280"/>
            <ac:picMk id="7" creationId="{330FE003-C3CB-FA33-6126-0BF8273E3D2D}"/>
          </ac:picMkLst>
        </pc:picChg>
        <pc:picChg chg="add del mod">
          <ac:chgData name="Becky Dawson" userId="36b2ace2-30a9-4518-aa35-e252dfc8be27" providerId="ADAL" clId="{E36D352E-C91C-4D45-B2F2-C5D1391CAFA2}" dt="2023-11-21T14:32:16.397" v="3012" actId="478"/>
          <ac:picMkLst>
            <pc:docMk/>
            <pc:sldMk cId="1310128619" sldId="280"/>
            <ac:picMk id="9" creationId="{A733CEE1-E3BD-2063-1070-E2B324D3D204}"/>
          </ac:picMkLst>
        </pc:picChg>
        <pc:picChg chg="add mod">
          <ac:chgData name="Becky Dawson" userId="36b2ace2-30a9-4518-aa35-e252dfc8be27" providerId="ADAL" clId="{E36D352E-C91C-4D45-B2F2-C5D1391CAFA2}" dt="2023-11-21T14:35:22.461" v="3164" actId="1076"/>
          <ac:picMkLst>
            <pc:docMk/>
            <pc:sldMk cId="1310128619" sldId="280"/>
            <ac:picMk id="11" creationId="{39E546F9-2EC6-714C-8D86-63D1620F283E}"/>
          </ac:picMkLst>
        </pc:picChg>
        <pc:picChg chg="add mod ord">
          <ac:chgData name="Becky Dawson" userId="36b2ace2-30a9-4518-aa35-e252dfc8be27" providerId="ADAL" clId="{E36D352E-C91C-4D45-B2F2-C5D1391CAFA2}" dt="2023-11-21T14:35:23.365" v="3165" actId="1076"/>
          <ac:picMkLst>
            <pc:docMk/>
            <pc:sldMk cId="1310128619" sldId="280"/>
            <ac:picMk id="13" creationId="{B471F369-6B05-1BFC-8343-BC25DDAD0AB9}"/>
          </ac:picMkLst>
        </pc:picChg>
        <pc:picChg chg="add mod">
          <ac:chgData name="Becky Dawson" userId="36b2ace2-30a9-4518-aa35-e252dfc8be27" providerId="ADAL" clId="{E36D352E-C91C-4D45-B2F2-C5D1391CAFA2}" dt="2023-11-21T14:35:25.436" v="3167" actId="1076"/>
          <ac:picMkLst>
            <pc:docMk/>
            <pc:sldMk cId="1310128619" sldId="280"/>
            <ac:picMk id="15" creationId="{0D0E009B-C8E1-94B7-D1ED-A6479C1CFA2D}"/>
          </ac:picMkLst>
        </pc:picChg>
        <pc:picChg chg="add mod">
          <ac:chgData name="Becky Dawson" userId="36b2ace2-30a9-4518-aa35-e252dfc8be27" providerId="ADAL" clId="{E36D352E-C91C-4D45-B2F2-C5D1391CAFA2}" dt="2023-11-21T14:35:24.485" v="3166" actId="1076"/>
          <ac:picMkLst>
            <pc:docMk/>
            <pc:sldMk cId="1310128619" sldId="280"/>
            <ac:picMk id="17" creationId="{95E74A22-2F59-B291-6556-811A376914AC}"/>
          </ac:picMkLst>
        </pc:picChg>
      </pc:sldChg>
      <pc:sldChg chg="addSp delSp modSp mod">
        <pc:chgData name="Becky Dawson" userId="36b2ace2-30a9-4518-aa35-e252dfc8be27" providerId="ADAL" clId="{E36D352E-C91C-4D45-B2F2-C5D1391CAFA2}" dt="2023-12-12T10:11:48.291" v="6907" actId="1076"/>
        <pc:sldMkLst>
          <pc:docMk/>
          <pc:sldMk cId="893262547" sldId="281"/>
        </pc:sldMkLst>
        <pc:spChg chg="del mod">
          <ac:chgData name="Becky Dawson" userId="36b2ace2-30a9-4518-aa35-e252dfc8be27" providerId="ADAL" clId="{E36D352E-C91C-4D45-B2F2-C5D1391CAFA2}" dt="2023-11-21T14:26:34.344" v="2889" actId="478"/>
          <ac:spMkLst>
            <pc:docMk/>
            <pc:sldMk cId="893262547" sldId="281"/>
            <ac:spMk id="2" creationId="{B21770AC-0468-D1F0-BD8F-3D6C24DDBE81}"/>
          </ac:spMkLst>
        </pc:spChg>
        <pc:spChg chg="add mod">
          <ac:chgData name="Becky Dawson" userId="36b2ace2-30a9-4518-aa35-e252dfc8be27" providerId="ADAL" clId="{E36D352E-C91C-4D45-B2F2-C5D1391CAFA2}" dt="2023-11-21T14:27:26.645" v="2924" actId="1076"/>
          <ac:spMkLst>
            <pc:docMk/>
            <pc:sldMk cId="893262547" sldId="281"/>
            <ac:spMk id="4" creationId="{A8D9BF2D-3BCC-8212-C8EB-E5E16435E820}"/>
          </ac:spMkLst>
        </pc:spChg>
        <pc:spChg chg="del">
          <ac:chgData name="Becky Dawson" userId="36b2ace2-30a9-4518-aa35-e252dfc8be27" providerId="ADAL" clId="{E36D352E-C91C-4D45-B2F2-C5D1391CAFA2}" dt="2023-11-21T14:26:35.231" v="2890" actId="478"/>
          <ac:spMkLst>
            <pc:docMk/>
            <pc:sldMk cId="893262547" sldId="281"/>
            <ac:spMk id="5" creationId="{CF07B6A6-3712-FC8B-E441-CE18F58D14D8}"/>
          </ac:spMkLst>
        </pc:spChg>
        <pc:spChg chg="del">
          <ac:chgData name="Becky Dawson" userId="36b2ace2-30a9-4518-aa35-e252dfc8be27" providerId="ADAL" clId="{E36D352E-C91C-4D45-B2F2-C5D1391CAFA2}" dt="2023-11-21T14:26:35.790" v="2891" actId="478"/>
          <ac:spMkLst>
            <pc:docMk/>
            <pc:sldMk cId="893262547" sldId="281"/>
            <ac:spMk id="6" creationId="{D79283D0-D3D5-9361-20C8-3D92A2AE72D6}"/>
          </ac:spMkLst>
        </pc:spChg>
        <pc:spChg chg="del">
          <ac:chgData name="Becky Dawson" userId="36b2ace2-30a9-4518-aa35-e252dfc8be27" providerId="ADAL" clId="{E36D352E-C91C-4D45-B2F2-C5D1391CAFA2}" dt="2023-11-21T14:26:26.479" v="2887" actId="478"/>
          <ac:spMkLst>
            <pc:docMk/>
            <pc:sldMk cId="893262547" sldId="281"/>
            <ac:spMk id="8" creationId="{2FC8555D-4415-0897-535B-AB75D7D1432F}"/>
          </ac:spMkLst>
        </pc:spChg>
        <pc:spChg chg="add mod">
          <ac:chgData name="Becky Dawson" userId="36b2ace2-30a9-4518-aa35-e252dfc8be27" providerId="ADAL" clId="{E36D352E-C91C-4D45-B2F2-C5D1391CAFA2}" dt="2023-11-21T14:28:25.533" v="2967" actId="1076"/>
          <ac:spMkLst>
            <pc:docMk/>
            <pc:sldMk cId="893262547" sldId="281"/>
            <ac:spMk id="9" creationId="{ADCA7DD2-9442-56DE-F234-6C387E0C82D3}"/>
          </ac:spMkLst>
        </pc:spChg>
        <pc:spChg chg="add mod">
          <ac:chgData name="Becky Dawson" userId="36b2ace2-30a9-4518-aa35-e252dfc8be27" providerId="ADAL" clId="{E36D352E-C91C-4D45-B2F2-C5D1391CAFA2}" dt="2023-11-21T14:29:42.741" v="2990" actId="207"/>
          <ac:spMkLst>
            <pc:docMk/>
            <pc:sldMk cId="893262547" sldId="281"/>
            <ac:spMk id="10" creationId="{564CD103-D367-CEE3-AC05-910B60707D8C}"/>
          </ac:spMkLst>
        </pc:spChg>
        <pc:spChg chg="add mod">
          <ac:chgData name="Becky Dawson" userId="36b2ace2-30a9-4518-aa35-e252dfc8be27" providerId="ADAL" clId="{E36D352E-C91C-4D45-B2F2-C5D1391CAFA2}" dt="2023-11-21T14:29:46.622" v="2991" actId="207"/>
          <ac:spMkLst>
            <pc:docMk/>
            <pc:sldMk cId="893262547" sldId="281"/>
            <ac:spMk id="11" creationId="{B982E072-0256-9389-7B9B-4B8A13C2A36B}"/>
          </ac:spMkLst>
        </pc:spChg>
        <pc:spChg chg="add mod ord">
          <ac:chgData name="Becky Dawson" userId="36b2ace2-30a9-4518-aa35-e252dfc8be27" providerId="ADAL" clId="{E36D352E-C91C-4D45-B2F2-C5D1391CAFA2}" dt="2023-11-29T12:07:19.785" v="3795" actId="166"/>
          <ac:spMkLst>
            <pc:docMk/>
            <pc:sldMk cId="893262547" sldId="281"/>
            <ac:spMk id="14" creationId="{60DF3784-F094-EC4C-AD17-5DFC34EBD0D9}"/>
          </ac:spMkLst>
        </pc:spChg>
        <pc:spChg chg="add del mod">
          <ac:chgData name="Becky Dawson" userId="36b2ace2-30a9-4518-aa35-e252dfc8be27" providerId="ADAL" clId="{E36D352E-C91C-4D45-B2F2-C5D1391CAFA2}" dt="2023-11-21T14:29:26.589" v="2987" actId="478"/>
          <ac:spMkLst>
            <pc:docMk/>
            <pc:sldMk cId="893262547" sldId="281"/>
            <ac:spMk id="15" creationId="{2A491290-F28C-1682-9CA7-55749BF2B0CC}"/>
          </ac:spMkLst>
        </pc:spChg>
        <pc:spChg chg="add mod ord">
          <ac:chgData name="Becky Dawson" userId="36b2ace2-30a9-4518-aa35-e252dfc8be27" providerId="ADAL" clId="{E36D352E-C91C-4D45-B2F2-C5D1391CAFA2}" dt="2023-11-29T12:08:01.898" v="3800" actId="166"/>
          <ac:spMkLst>
            <pc:docMk/>
            <pc:sldMk cId="893262547" sldId="281"/>
            <ac:spMk id="16" creationId="{28BCFCB4-C79A-FA0F-8ADE-A385CBCF39C2}"/>
          </ac:spMkLst>
        </pc:spChg>
        <pc:picChg chg="add mod ord">
          <ac:chgData name="Becky Dawson" userId="36b2ace2-30a9-4518-aa35-e252dfc8be27" providerId="ADAL" clId="{E36D352E-C91C-4D45-B2F2-C5D1391CAFA2}" dt="2023-12-12T10:11:44.641" v="6905" actId="1076"/>
          <ac:picMkLst>
            <pc:docMk/>
            <pc:sldMk cId="893262547" sldId="281"/>
            <ac:picMk id="2" creationId="{FB8F38F6-6C04-31DE-92E3-BF06F5C40053}"/>
          </ac:picMkLst>
        </pc:picChg>
        <pc:picChg chg="add mod">
          <ac:chgData name="Becky Dawson" userId="36b2ace2-30a9-4518-aa35-e252dfc8be27" providerId="ADAL" clId="{E36D352E-C91C-4D45-B2F2-C5D1391CAFA2}" dt="2023-12-12T10:11:48.291" v="6907" actId="1076"/>
          <ac:picMkLst>
            <pc:docMk/>
            <pc:sldMk cId="893262547" sldId="281"/>
            <ac:picMk id="3" creationId="{4F6D71A5-BB11-92E7-B7EA-D777A955B6E5}"/>
          </ac:picMkLst>
        </pc:picChg>
        <pc:picChg chg="add del mod">
          <ac:chgData name="Becky Dawson" userId="36b2ace2-30a9-4518-aa35-e252dfc8be27" providerId="ADAL" clId="{E36D352E-C91C-4D45-B2F2-C5D1391CAFA2}" dt="2023-11-29T12:06:56.183" v="3789" actId="478"/>
          <ac:picMkLst>
            <pc:docMk/>
            <pc:sldMk cId="893262547" sldId="281"/>
            <ac:picMk id="12" creationId="{D6AA2C92-4CE7-99C5-C4CF-BFBEA5AD81BB}"/>
          </ac:picMkLst>
        </pc:picChg>
        <pc:picChg chg="add del mod">
          <ac:chgData name="Becky Dawson" userId="36b2ace2-30a9-4518-aa35-e252dfc8be27" providerId="ADAL" clId="{E36D352E-C91C-4D45-B2F2-C5D1391CAFA2}" dt="2023-11-29T12:06:55.263" v="3788" actId="478"/>
          <ac:picMkLst>
            <pc:docMk/>
            <pc:sldMk cId="893262547" sldId="281"/>
            <ac:picMk id="13" creationId="{966726DF-B8AE-D7EA-B117-F70B679BFF04}"/>
          </ac:picMkLst>
        </pc:picChg>
      </pc:sldChg>
      <pc:sldChg chg="addSp delSp modSp new del mod modShow">
        <pc:chgData name="Becky Dawson" userId="36b2ace2-30a9-4518-aa35-e252dfc8be27" providerId="ADAL" clId="{E36D352E-C91C-4D45-B2F2-C5D1391CAFA2}" dt="2023-11-29T12:16:23.974" v="3809" actId="47"/>
        <pc:sldMkLst>
          <pc:docMk/>
          <pc:sldMk cId="1354292136" sldId="282"/>
        </pc:sldMkLst>
        <pc:spChg chg="mod">
          <ac:chgData name="Becky Dawson" userId="36b2ace2-30a9-4518-aa35-e252dfc8be27" providerId="ADAL" clId="{E36D352E-C91C-4D45-B2F2-C5D1391CAFA2}" dt="2023-11-21T14:37:35.313" v="3196" actId="113"/>
          <ac:spMkLst>
            <pc:docMk/>
            <pc:sldMk cId="1354292136" sldId="282"/>
            <ac:spMk id="2" creationId="{E770839B-0BD6-4E04-9ACC-4047E638677C}"/>
          </ac:spMkLst>
        </pc:spChg>
        <pc:spChg chg="mod">
          <ac:chgData name="Becky Dawson" userId="36b2ace2-30a9-4518-aa35-e252dfc8be27" providerId="ADAL" clId="{E36D352E-C91C-4D45-B2F2-C5D1391CAFA2}" dt="2023-11-21T14:39:50.479" v="3420" actId="20577"/>
          <ac:spMkLst>
            <pc:docMk/>
            <pc:sldMk cId="1354292136" sldId="282"/>
            <ac:spMk id="3" creationId="{A2161DEF-4EDA-770F-07E1-81006D951CD5}"/>
          </ac:spMkLst>
        </pc:spChg>
        <pc:spChg chg="del mod">
          <ac:chgData name="Becky Dawson" userId="36b2ace2-30a9-4518-aa35-e252dfc8be27" providerId="ADAL" clId="{E36D352E-C91C-4D45-B2F2-C5D1391CAFA2}" dt="2023-11-21T14:38:06.061" v="3252" actId="478"/>
          <ac:spMkLst>
            <pc:docMk/>
            <pc:sldMk cId="1354292136" sldId="282"/>
            <ac:spMk id="4" creationId="{0D0DC653-3E3A-5E75-AA05-DF1457B499DA}"/>
          </ac:spMkLst>
        </pc:spChg>
        <pc:spChg chg="add mod">
          <ac:chgData name="Becky Dawson" userId="36b2ace2-30a9-4518-aa35-e252dfc8be27" providerId="ADAL" clId="{E36D352E-C91C-4D45-B2F2-C5D1391CAFA2}" dt="2023-11-21T14:41:06.279" v="3467" actId="207"/>
          <ac:spMkLst>
            <pc:docMk/>
            <pc:sldMk cId="1354292136" sldId="282"/>
            <ac:spMk id="5" creationId="{6B0E6B46-DA3E-6C07-BF50-5673FAFDF2E9}"/>
          </ac:spMkLst>
        </pc:spChg>
        <pc:spChg chg="add mod">
          <ac:chgData name="Becky Dawson" userId="36b2ace2-30a9-4518-aa35-e252dfc8be27" providerId="ADAL" clId="{E36D352E-C91C-4D45-B2F2-C5D1391CAFA2}" dt="2023-11-21T14:41:09.392" v="3468" actId="207"/>
          <ac:spMkLst>
            <pc:docMk/>
            <pc:sldMk cId="1354292136" sldId="282"/>
            <ac:spMk id="6" creationId="{FF459D93-D127-E2D9-96FF-AC161FB51BBF}"/>
          </ac:spMkLst>
        </pc:spChg>
        <pc:spChg chg="add mod">
          <ac:chgData name="Becky Dawson" userId="36b2ace2-30a9-4518-aa35-e252dfc8be27" providerId="ADAL" clId="{E36D352E-C91C-4D45-B2F2-C5D1391CAFA2}" dt="2023-11-21T14:40:46.205" v="3458" actId="1076"/>
          <ac:spMkLst>
            <pc:docMk/>
            <pc:sldMk cId="1354292136" sldId="282"/>
            <ac:spMk id="7" creationId="{B46F8763-9833-310B-27A2-5E0B1A31DDE9}"/>
          </ac:spMkLst>
        </pc:spChg>
        <pc:spChg chg="add mod">
          <ac:chgData name="Becky Dawson" userId="36b2ace2-30a9-4518-aa35-e252dfc8be27" providerId="ADAL" clId="{E36D352E-C91C-4D45-B2F2-C5D1391CAFA2}" dt="2023-11-21T14:41:30.697" v="3471" actId="207"/>
          <ac:spMkLst>
            <pc:docMk/>
            <pc:sldMk cId="1354292136" sldId="282"/>
            <ac:spMk id="8" creationId="{8FA1E179-ACFF-BB2B-F8CE-0A64749FA582}"/>
          </ac:spMkLst>
        </pc:spChg>
        <pc:spChg chg="add mod">
          <ac:chgData name="Becky Dawson" userId="36b2ace2-30a9-4518-aa35-e252dfc8be27" providerId="ADAL" clId="{E36D352E-C91C-4D45-B2F2-C5D1391CAFA2}" dt="2023-11-21T14:41:13.233" v="3469" actId="207"/>
          <ac:spMkLst>
            <pc:docMk/>
            <pc:sldMk cId="1354292136" sldId="282"/>
            <ac:spMk id="9" creationId="{E12C5F47-B5CF-28E9-C73B-FB394835DE47}"/>
          </ac:spMkLst>
        </pc:spChg>
      </pc:sldChg>
      <pc:sldChg chg="addSp delSp modSp add mod ord delAnim addCm delCm modCm">
        <pc:chgData name="Becky Dawson" userId="36b2ace2-30a9-4518-aa35-e252dfc8be27" providerId="ADAL" clId="{E36D352E-C91C-4D45-B2F2-C5D1391CAFA2}" dt="2023-11-29T10:26:32.340" v="3654"/>
        <pc:sldMkLst>
          <pc:docMk/>
          <pc:sldMk cId="1075255787" sldId="283"/>
        </pc:sldMkLst>
        <pc:spChg chg="del mod">
          <ac:chgData name="Becky Dawson" userId="36b2ace2-30a9-4518-aa35-e252dfc8be27" providerId="ADAL" clId="{E36D352E-C91C-4D45-B2F2-C5D1391CAFA2}" dt="2023-11-22T09:41:52.719" v="3557" actId="478"/>
          <ac:spMkLst>
            <pc:docMk/>
            <pc:sldMk cId="1075255787" sldId="283"/>
            <ac:spMk id="3" creationId="{3BDB0B6F-C84D-609D-D851-C1F05C1BC274}"/>
          </ac:spMkLst>
        </pc:spChg>
        <pc:spChg chg="mod">
          <ac:chgData name="Becky Dawson" userId="36b2ace2-30a9-4518-aa35-e252dfc8be27" providerId="ADAL" clId="{E36D352E-C91C-4D45-B2F2-C5D1391CAFA2}" dt="2023-11-22T09:42:06.655" v="3562" actId="207"/>
          <ac:spMkLst>
            <pc:docMk/>
            <pc:sldMk cId="1075255787" sldId="283"/>
            <ac:spMk id="5" creationId="{9685FE0F-7366-7AF5-92DA-2314256191FF}"/>
          </ac:spMkLst>
        </pc:spChg>
        <pc:spChg chg="add del mod">
          <ac:chgData name="Becky Dawson" userId="36b2ace2-30a9-4518-aa35-e252dfc8be27" providerId="ADAL" clId="{E36D352E-C91C-4D45-B2F2-C5D1391CAFA2}" dt="2023-11-22T09:42:50.567" v="3570" actId="21"/>
          <ac:spMkLst>
            <pc:docMk/>
            <pc:sldMk cId="1075255787" sldId="283"/>
            <ac:spMk id="6" creationId="{560A334C-15A3-8992-D9D2-CCF9AA4AE1D6}"/>
          </ac:spMkLst>
        </pc:spChg>
        <pc:extLst>
          <p:ext xmlns:p="http://schemas.openxmlformats.org/presentationml/2006/main" uri="{D6D511B9-2390-475A-947B-AFAB55BFBCF1}">
            <pc226:cmChg xmlns:pc226="http://schemas.microsoft.com/office/powerpoint/2022/06/main/command" chg="del mod">
              <pc226:chgData name="Becky Dawson" userId="36b2ace2-30a9-4518-aa35-e252dfc8be27" providerId="ADAL" clId="{E36D352E-C91C-4D45-B2F2-C5D1391CAFA2}" dt="2023-11-22T09:42:11.974" v="3563"/>
              <pc2:cmMkLst xmlns:pc2="http://schemas.microsoft.com/office/powerpoint/2019/9/main/command">
                <pc:docMk/>
                <pc:sldMk cId="1075255787" sldId="283"/>
                <pc2:cmMk id="{9EECF317-466B-4883-8927-FFD2FE93E328}"/>
              </pc2:cmMkLst>
            </pc226:cmChg>
            <pc226:cmChg xmlns:pc226="http://schemas.microsoft.com/office/powerpoint/2022/06/main/command" chg="add del">
              <pc226:chgData name="Becky Dawson" userId="36b2ace2-30a9-4518-aa35-e252dfc8be27" providerId="ADAL" clId="{E36D352E-C91C-4D45-B2F2-C5D1391CAFA2}" dt="2023-11-29T10:26:32.340" v="3654"/>
              <pc2:cmMkLst xmlns:pc2="http://schemas.microsoft.com/office/powerpoint/2019/9/main/command">
                <pc:docMk/>
                <pc:sldMk cId="1075255787" sldId="283"/>
                <pc2:cmMk id="{E0DE5B8B-263A-4AB4-B505-58BFB4F945F3}"/>
              </pc2:cmMkLst>
            </pc226:cmChg>
          </p:ext>
        </pc:extLst>
      </pc:sldChg>
      <pc:sldChg chg="addSp delSp modSp add del mod ord delAnim modCm">
        <pc:chgData name="Becky Dawson" userId="36b2ace2-30a9-4518-aa35-e252dfc8be27" providerId="ADAL" clId="{E36D352E-C91C-4D45-B2F2-C5D1391CAFA2}" dt="2023-11-29T10:26:29.460" v="3653" actId="47"/>
        <pc:sldMkLst>
          <pc:docMk/>
          <pc:sldMk cId="580857546" sldId="284"/>
        </pc:sldMkLst>
        <pc:spChg chg="del">
          <ac:chgData name="Becky Dawson" userId="36b2ace2-30a9-4518-aa35-e252dfc8be27" providerId="ADAL" clId="{E36D352E-C91C-4D45-B2F2-C5D1391CAFA2}" dt="2023-11-22T09:42:36.769" v="3567" actId="478"/>
          <ac:spMkLst>
            <pc:docMk/>
            <pc:sldMk cId="580857546" sldId="284"/>
            <ac:spMk id="3" creationId="{3BDB0B6F-C84D-609D-D851-C1F05C1BC274}"/>
          </ac:spMkLst>
        </pc:spChg>
        <pc:spChg chg="add mod">
          <ac:chgData name="Becky Dawson" userId="36b2ace2-30a9-4518-aa35-e252dfc8be27" providerId="ADAL" clId="{E36D352E-C91C-4D45-B2F2-C5D1391CAFA2}" dt="2023-11-22T09:43:08.036" v="3574" actId="207"/>
          <ac:spMkLst>
            <pc:docMk/>
            <pc:sldMk cId="580857546" sldId="284"/>
            <ac:spMk id="5" creationId="{2482A296-C5B4-726E-9A07-574153C79DAF}"/>
          </ac:spMkLst>
        </pc:spChg>
        <pc:extLst>
          <p:ext xmlns:p="http://schemas.openxmlformats.org/presentationml/2006/main" uri="{D6D511B9-2390-475A-947B-AFAB55BFBCF1}">
            <pc226:cmChg xmlns:pc226="http://schemas.microsoft.com/office/powerpoint/2022/06/main/command" chg="mod">
              <pc226:chgData name="Becky Dawson" userId="36b2ace2-30a9-4518-aa35-e252dfc8be27" providerId="ADAL" clId="{E36D352E-C91C-4D45-B2F2-C5D1391CAFA2}" dt="2023-11-22T09:42:36.798" v="3568" actId="2056"/>
              <pc2:cmMkLst xmlns:pc2="http://schemas.microsoft.com/office/powerpoint/2019/9/main/command">
                <pc:docMk/>
                <pc:sldMk cId="580857546" sldId="284"/>
                <pc2:cmMk id="{CF70E6DB-4881-4FDA-9195-784A2BDA0285}"/>
              </pc2:cmMkLst>
            </pc226:cmChg>
          </p:ext>
        </pc:extLst>
      </pc:sldChg>
      <pc:sldChg chg="addSp modSp add mod addCm delCm">
        <pc:chgData name="Becky Dawson" userId="36b2ace2-30a9-4518-aa35-e252dfc8be27" providerId="ADAL" clId="{E36D352E-C91C-4D45-B2F2-C5D1391CAFA2}" dt="2023-11-30T09:55:13.496" v="3829"/>
        <pc:sldMkLst>
          <pc:docMk/>
          <pc:sldMk cId="2401675894" sldId="285"/>
        </pc:sldMkLst>
        <pc:spChg chg="add mod">
          <ac:chgData name="Becky Dawson" userId="36b2ace2-30a9-4518-aa35-e252dfc8be27" providerId="ADAL" clId="{E36D352E-C91C-4D45-B2F2-C5D1391CAFA2}" dt="2023-11-22T09:45:51.398" v="3612" actId="1076"/>
          <ac:spMkLst>
            <pc:docMk/>
            <pc:sldMk cId="2401675894" sldId="285"/>
            <ac:spMk id="4" creationId="{635B195C-19B4-3D93-FF49-FD6AF789A174}"/>
          </ac:spMkLst>
        </pc:spChg>
        <pc:spChg chg="mod">
          <ac:chgData name="Becky Dawson" userId="36b2ace2-30a9-4518-aa35-e252dfc8be27" providerId="ADAL" clId="{E36D352E-C91C-4D45-B2F2-C5D1391CAFA2}" dt="2023-11-22T09:46:27.630" v="3621" actId="1076"/>
          <ac:spMkLst>
            <pc:docMk/>
            <pc:sldMk cId="2401675894" sldId="285"/>
            <ac:spMk id="5" creationId="{6B0E6B46-DA3E-6C07-BF50-5673FAFDF2E9}"/>
          </ac:spMkLst>
        </pc:spChg>
        <pc:spChg chg="mod">
          <ac:chgData name="Becky Dawson" userId="36b2ace2-30a9-4518-aa35-e252dfc8be27" providerId="ADAL" clId="{E36D352E-C91C-4D45-B2F2-C5D1391CAFA2}" dt="2023-11-22T09:46:28.710" v="3622" actId="1076"/>
          <ac:spMkLst>
            <pc:docMk/>
            <pc:sldMk cId="2401675894" sldId="285"/>
            <ac:spMk id="6" creationId="{FF459D93-D127-E2D9-96FF-AC161FB51BBF}"/>
          </ac:spMkLst>
        </pc:spChg>
        <pc:spChg chg="mod">
          <ac:chgData name="Becky Dawson" userId="36b2ace2-30a9-4518-aa35-e252dfc8be27" providerId="ADAL" clId="{E36D352E-C91C-4D45-B2F2-C5D1391CAFA2}" dt="2023-11-22T09:46:38.462" v="3627" actId="1076"/>
          <ac:spMkLst>
            <pc:docMk/>
            <pc:sldMk cId="2401675894" sldId="285"/>
            <ac:spMk id="7" creationId="{B46F8763-9833-310B-27A2-5E0B1A31DDE9}"/>
          </ac:spMkLst>
        </pc:spChg>
        <pc:spChg chg="mod">
          <ac:chgData name="Becky Dawson" userId="36b2ace2-30a9-4518-aa35-e252dfc8be27" providerId="ADAL" clId="{E36D352E-C91C-4D45-B2F2-C5D1391CAFA2}" dt="2023-11-22T09:46:40.998" v="3628" actId="1076"/>
          <ac:spMkLst>
            <pc:docMk/>
            <pc:sldMk cId="2401675894" sldId="285"/>
            <ac:spMk id="8" creationId="{8FA1E179-ACFF-BB2B-F8CE-0A64749FA582}"/>
          </ac:spMkLst>
        </pc:spChg>
        <pc:spChg chg="mod">
          <ac:chgData name="Becky Dawson" userId="36b2ace2-30a9-4518-aa35-e252dfc8be27" providerId="ADAL" clId="{E36D352E-C91C-4D45-B2F2-C5D1391CAFA2}" dt="2023-11-22T09:45:22.656" v="3608" actId="164"/>
          <ac:spMkLst>
            <pc:docMk/>
            <pc:sldMk cId="2401675894" sldId="285"/>
            <ac:spMk id="9" creationId="{E12C5F47-B5CF-28E9-C73B-FB394835DE47}"/>
          </ac:spMkLst>
        </pc:spChg>
        <pc:grpChg chg="add mod">
          <ac:chgData name="Becky Dawson" userId="36b2ace2-30a9-4518-aa35-e252dfc8be27" providerId="ADAL" clId="{E36D352E-C91C-4D45-B2F2-C5D1391CAFA2}" dt="2023-11-22T09:46:35.519" v="3626" actId="1076"/>
          <ac:grpSpMkLst>
            <pc:docMk/>
            <pc:sldMk cId="2401675894" sldId="285"/>
            <ac:grpSpMk id="10" creationId="{060E2DE6-C4B6-AAE9-009E-602629D80530}"/>
          </ac:grpSpMkLst>
        </pc:grpChg>
        <pc:extLst>
          <p:ext xmlns:p="http://schemas.openxmlformats.org/presentationml/2006/main" uri="{D6D511B9-2390-475A-947B-AFAB55BFBCF1}">
            <pc226:cmChg xmlns:pc226="http://schemas.microsoft.com/office/powerpoint/2022/06/main/command" chg="add del">
              <pc226:chgData name="Becky Dawson" userId="36b2ace2-30a9-4518-aa35-e252dfc8be27" providerId="ADAL" clId="{E36D352E-C91C-4D45-B2F2-C5D1391CAFA2}" dt="2023-11-30T09:55:13.496" v="3829"/>
              <pc2:cmMkLst xmlns:pc2="http://schemas.microsoft.com/office/powerpoint/2019/9/main/command">
                <pc:docMk/>
                <pc:sldMk cId="2401675894" sldId="285"/>
                <pc2:cmMk id="{D896D951-16F0-4EBE-AE89-133148F97782}"/>
              </pc2:cmMkLst>
            </pc226:cmChg>
          </p:ext>
        </pc:extLst>
      </pc:sldChg>
      <pc:sldChg chg="addSp delSp modSp mod delCm modNotesTx">
        <pc:chgData name="Becky Dawson" userId="36b2ace2-30a9-4518-aa35-e252dfc8be27" providerId="ADAL" clId="{E36D352E-C91C-4D45-B2F2-C5D1391CAFA2}" dt="2023-12-04T12:06:57.318" v="5799"/>
        <pc:sldMkLst>
          <pc:docMk/>
          <pc:sldMk cId="2757647916" sldId="286"/>
        </pc:sldMkLst>
        <pc:spChg chg="mod">
          <ac:chgData name="Becky Dawson" userId="36b2ace2-30a9-4518-aa35-e252dfc8be27" providerId="ADAL" clId="{E36D352E-C91C-4D45-B2F2-C5D1391CAFA2}" dt="2023-11-30T13:40:02.736" v="5248" actId="14100"/>
          <ac:spMkLst>
            <pc:docMk/>
            <pc:sldMk cId="2757647916" sldId="286"/>
            <ac:spMk id="4" creationId="{51842C8B-A562-B156-9EE8-8A4799F53525}"/>
          </ac:spMkLst>
        </pc:spChg>
        <pc:picChg chg="add mod">
          <ac:chgData name="Becky Dawson" userId="36b2ace2-30a9-4518-aa35-e252dfc8be27" providerId="ADAL" clId="{E36D352E-C91C-4D45-B2F2-C5D1391CAFA2}" dt="2023-11-30T13:50:24.413" v="5418" actId="1076"/>
          <ac:picMkLst>
            <pc:docMk/>
            <pc:sldMk cId="2757647916" sldId="286"/>
            <ac:picMk id="5" creationId="{02A11C95-4084-BF5E-52A7-7963DE56D4E7}"/>
          </ac:picMkLst>
        </pc:picChg>
        <pc:picChg chg="del">
          <ac:chgData name="Becky Dawson" userId="36b2ace2-30a9-4518-aa35-e252dfc8be27" providerId="ADAL" clId="{E36D352E-C91C-4D45-B2F2-C5D1391CAFA2}" dt="2023-11-30T13:40:07.645" v="5249" actId="478"/>
          <ac:picMkLst>
            <pc:docMk/>
            <pc:sldMk cId="2757647916" sldId="286"/>
            <ac:picMk id="2050" creationId="{B54672F0-EFB8-D75B-89D8-4EB50346B697}"/>
          </ac:picMkLst>
        </pc:picChg>
        <pc:extLst>
          <p:ext xmlns:p="http://schemas.openxmlformats.org/presentationml/2006/main" uri="{D6D511B9-2390-475A-947B-AFAB55BFBCF1}">
            <pc226:cmChg xmlns:pc226="http://schemas.microsoft.com/office/powerpoint/2022/06/main/command" chg="del">
              <pc226:chgData name="Becky Dawson" userId="36b2ace2-30a9-4518-aa35-e252dfc8be27" providerId="ADAL" clId="{E36D352E-C91C-4D45-B2F2-C5D1391CAFA2}" dt="2023-12-04T12:06:57.318" v="5799"/>
              <pc2:cmMkLst xmlns:pc2="http://schemas.microsoft.com/office/powerpoint/2019/9/main/command">
                <pc:docMk/>
                <pc:sldMk cId="2757647916" sldId="286"/>
                <pc2:cmMk id="{DC9A6A53-5B5B-4DCC-B633-E31788FF98F6}"/>
              </pc2:cmMkLst>
            </pc226:cmChg>
          </p:ext>
        </pc:extLst>
      </pc:sldChg>
      <pc:sldChg chg="modSp new mod">
        <pc:chgData name="Becky Dawson" userId="36b2ace2-30a9-4518-aa35-e252dfc8be27" providerId="ADAL" clId="{E36D352E-C91C-4D45-B2F2-C5D1391CAFA2}" dt="2023-12-12T10:14:23.886" v="6938" actId="20577"/>
        <pc:sldMkLst>
          <pc:docMk/>
          <pc:sldMk cId="3305443335" sldId="287"/>
        </pc:sldMkLst>
        <pc:spChg chg="mod">
          <ac:chgData name="Becky Dawson" userId="36b2ace2-30a9-4518-aa35-e252dfc8be27" providerId="ADAL" clId="{E36D352E-C91C-4D45-B2F2-C5D1391CAFA2}" dt="2023-11-30T13:53:46.524" v="5427" actId="113"/>
          <ac:spMkLst>
            <pc:docMk/>
            <pc:sldMk cId="3305443335" sldId="287"/>
            <ac:spMk id="2" creationId="{DC1F6A5C-B8C7-AA55-061B-4BAC089D4BB3}"/>
          </ac:spMkLst>
        </pc:spChg>
        <pc:spChg chg="mod">
          <ac:chgData name="Becky Dawson" userId="36b2ace2-30a9-4518-aa35-e252dfc8be27" providerId="ADAL" clId="{E36D352E-C91C-4D45-B2F2-C5D1391CAFA2}" dt="2023-12-12T10:14:23.886" v="6938" actId="20577"/>
          <ac:spMkLst>
            <pc:docMk/>
            <pc:sldMk cId="3305443335" sldId="287"/>
            <ac:spMk id="3" creationId="{A7D1DF46-53EF-0AC0-BB0D-8FA12BB66742}"/>
          </ac:spMkLst>
        </pc:spChg>
      </pc:sldChg>
      <pc:sldChg chg="addSp delSp modSp mod delAnim modAnim modNotesTx">
        <pc:chgData name="Becky Dawson" userId="36b2ace2-30a9-4518-aa35-e252dfc8be27" providerId="ADAL" clId="{E36D352E-C91C-4D45-B2F2-C5D1391CAFA2}" dt="2023-12-05T14:14:47.877" v="6352" actId="6549"/>
        <pc:sldMkLst>
          <pc:docMk/>
          <pc:sldMk cId="3219438846" sldId="288"/>
        </pc:sldMkLst>
        <pc:spChg chg="add del mod">
          <ac:chgData name="Becky Dawson" userId="36b2ace2-30a9-4518-aa35-e252dfc8be27" providerId="ADAL" clId="{E36D352E-C91C-4D45-B2F2-C5D1391CAFA2}" dt="2023-12-04T12:04:42.230" v="5652" actId="478"/>
          <ac:spMkLst>
            <pc:docMk/>
            <pc:sldMk cId="3219438846" sldId="288"/>
            <ac:spMk id="3" creationId="{AE416769-31BF-F24D-4449-E119792DAED8}"/>
          </ac:spMkLst>
        </pc:spChg>
        <pc:spChg chg="add mod">
          <ac:chgData name="Becky Dawson" userId="36b2ace2-30a9-4518-aa35-e252dfc8be27" providerId="ADAL" clId="{E36D352E-C91C-4D45-B2F2-C5D1391CAFA2}" dt="2023-12-04T12:04:45.469" v="5654" actId="1076"/>
          <ac:spMkLst>
            <pc:docMk/>
            <pc:sldMk cId="3219438846" sldId="288"/>
            <ac:spMk id="5" creationId="{A9444AD2-1A57-75C4-7CB4-91BDB7F44E88}"/>
          </ac:spMkLst>
        </pc:spChg>
      </pc:sldChg>
      <pc:sldChg chg="addSp delSp modSp mod delAnim modAnim modNotesTx">
        <pc:chgData name="Becky Dawson" userId="36b2ace2-30a9-4518-aa35-e252dfc8be27" providerId="ADAL" clId="{E36D352E-C91C-4D45-B2F2-C5D1391CAFA2}" dt="2023-12-05T14:13:04.053" v="6119" actId="20577"/>
        <pc:sldMkLst>
          <pc:docMk/>
          <pc:sldMk cId="2011915785" sldId="289"/>
        </pc:sldMkLst>
        <pc:spChg chg="add del mod">
          <ac:chgData name="Becky Dawson" userId="36b2ace2-30a9-4518-aa35-e252dfc8be27" providerId="ADAL" clId="{E36D352E-C91C-4D45-B2F2-C5D1391CAFA2}" dt="2023-12-04T12:04:35.215" v="5649" actId="478"/>
          <ac:spMkLst>
            <pc:docMk/>
            <pc:sldMk cId="2011915785" sldId="289"/>
            <ac:spMk id="3" creationId="{B5908A7C-75A7-B46A-7ED4-5D8EF73ACA02}"/>
          </ac:spMkLst>
        </pc:spChg>
        <pc:spChg chg="add mod">
          <ac:chgData name="Becky Dawson" userId="36b2ace2-30a9-4518-aa35-e252dfc8be27" providerId="ADAL" clId="{E36D352E-C91C-4D45-B2F2-C5D1391CAFA2}" dt="2023-12-04T12:04:38.665" v="5651" actId="1076"/>
          <ac:spMkLst>
            <pc:docMk/>
            <pc:sldMk cId="2011915785" sldId="289"/>
            <ac:spMk id="7" creationId="{8E6E74DA-1F72-7D56-5B25-CB5E095DE678}"/>
          </ac:spMkLst>
        </pc:spChg>
      </pc:sldChg>
      <pc:sldChg chg="addSp delSp modSp mod delAnim modAnim modNotesTx">
        <pc:chgData name="Becky Dawson" userId="36b2ace2-30a9-4518-aa35-e252dfc8be27" providerId="ADAL" clId="{E36D352E-C91C-4D45-B2F2-C5D1391CAFA2}" dt="2023-12-05T14:17:55.334" v="6585"/>
        <pc:sldMkLst>
          <pc:docMk/>
          <pc:sldMk cId="1326708570" sldId="290"/>
        </pc:sldMkLst>
        <pc:spChg chg="add del mod">
          <ac:chgData name="Becky Dawson" userId="36b2ace2-30a9-4518-aa35-e252dfc8be27" providerId="ADAL" clId="{E36D352E-C91C-4D45-B2F2-C5D1391CAFA2}" dt="2023-12-04T12:04:27.437" v="5646" actId="478"/>
          <ac:spMkLst>
            <pc:docMk/>
            <pc:sldMk cId="1326708570" sldId="290"/>
            <ac:spMk id="3" creationId="{DB689F52-CAB2-FA60-E70A-E2FDF512395C}"/>
          </ac:spMkLst>
        </pc:spChg>
        <pc:spChg chg="add mod">
          <ac:chgData name="Becky Dawson" userId="36b2ace2-30a9-4518-aa35-e252dfc8be27" providerId="ADAL" clId="{E36D352E-C91C-4D45-B2F2-C5D1391CAFA2}" dt="2023-12-04T12:04:32.344" v="5648" actId="1076"/>
          <ac:spMkLst>
            <pc:docMk/>
            <pc:sldMk cId="1326708570" sldId="290"/>
            <ac:spMk id="5" creationId="{81D2DBE7-A928-D9AF-A3B1-AC1E551527C8}"/>
          </ac:spMkLst>
        </pc:spChg>
      </pc:sldChg>
      <pc:sldChg chg="addSp delSp modSp mod delAnim modAnim modNotesTx">
        <pc:chgData name="Becky Dawson" userId="36b2ace2-30a9-4518-aa35-e252dfc8be27" providerId="ADAL" clId="{E36D352E-C91C-4D45-B2F2-C5D1391CAFA2}" dt="2023-12-05T14:17:51.203" v="6583"/>
        <pc:sldMkLst>
          <pc:docMk/>
          <pc:sldMk cId="3377209287" sldId="291"/>
        </pc:sldMkLst>
        <pc:spChg chg="add del mod">
          <ac:chgData name="Becky Dawson" userId="36b2ace2-30a9-4518-aa35-e252dfc8be27" providerId="ADAL" clId="{E36D352E-C91C-4D45-B2F2-C5D1391CAFA2}" dt="2023-12-04T12:04:19.076" v="5643" actId="478"/>
          <ac:spMkLst>
            <pc:docMk/>
            <pc:sldMk cId="3377209287" sldId="291"/>
            <ac:spMk id="3" creationId="{E3114FF6-0410-58E0-92DE-AB13FDE4DB7F}"/>
          </ac:spMkLst>
        </pc:spChg>
        <pc:spChg chg="add mod">
          <ac:chgData name="Becky Dawson" userId="36b2ace2-30a9-4518-aa35-e252dfc8be27" providerId="ADAL" clId="{E36D352E-C91C-4D45-B2F2-C5D1391CAFA2}" dt="2023-12-04T12:04:24.198" v="5645" actId="1076"/>
          <ac:spMkLst>
            <pc:docMk/>
            <pc:sldMk cId="3377209287" sldId="291"/>
            <ac:spMk id="5" creationId="{EFDFF978-9C56-571A-4F33-1D869CF28D58}"/>
          </ac:spMkLst>
        </pc:spChg>
      </pc:sldChg>
      <pc:sldChg chg="addSp delSp modSp mod delAnim modAnim modNotesTx">
        <pc:chgData name="Becky Dawson" userId="36b2ace2-30a9-4518-aa35-e252dfc8be27" providerId="ADAL" clId="{E36D352E-C91C-4D45-B2F2-C5D1391CAFA2}" dt="2023-12-05T14:17:46.118" v="6581"/>
        <pc:sldMkLst>
          <pc:docMk/>
          <pc:sldMk cId="3032051382" sldId="292"/>
        </pc:sldMkLst>
        <pc:spChg chg="add del mod">
          <ac:chgData name="Becky Dawson" userId="36b2ace2-30a9-4518-aa35-e252dfc8be27" providerId="ADAL" clId="{E36D352E-C91C-4D45-B2F2-C5D1391CAFA2}" dt="2023-12-04T12:04:11.917" v="5640" actId="478"/>
          <ac:spMkLst>
            <pc:docMk/>
            <pc:sldMk cId="3032051382" sldId="292"/>
            <ac:spMk id="3" creationId="{21F2AB8C-E3FF-7DB4-C31E-BCA0882DDE38}"/>
          </ac:spMkLst>
        </pc:spChg>
        <pc:spChg chg="add mod">
          <ac:chgData name="Becky Dawson" userId="36b2ace2-30a9-4518-aa35-e252dfc8be27" providerId="ADAL" clId="{E36D352E-C91C-4D45-B2F2-C5D1391CAFA2}" dt="2023-12-04T12:04:15.322" v="5642" actId="1076"/>
          <ac:spMkLst>
            <pc:docMk/>
            <pc:sldMk cId="3032051382" sldId="292"/>
            <ac:spMk id="6" creationId="{F6718D1D-FE27-04F6-D65C-BEF6448AA33F}"/>
          </ac:spMkLst>
        </pc:spChg>
      </pc:sldChg>
      <pc:sldChg chg="addSp delSp modSp mod delAnim modAnim modNotesTx">
        <pc:chgData name="Becky Dawson" userId="36b2ace2-30a9-4518-aa35-e252dfc8be27" providerId="ADAL" clId="{E36D352E-C91C-4D45-B2F2-C5D1391CAFA2}" dt="2023-12-05T14:24:23.871" v="6902"/>
        <pc:sldMkLst>
          <pc:docMk/>
          <pc:sldMk cId="708795125" sldId="293"/>
        </pc:sldMkLst>
        <pc:spChg chg="add del mod">
          <ac:chgData name="Becky Dawson" userId="36b2ace2-30a9-4518-aa35-e252dfc8be27" providerId="ADAL" clId="{E36D352E-C91C-4D45-B2F2-C5D1391CAFA2}" dt="2023-12-04T12:03:27.717" v="5629" actId="478"/>
          <ac:spMkLst>
            <pc:docMk/>
            <pc:sldMk cId="708795125" sldId="293"/>
            <ac:spMk id="3" creationId="{5700942F-35D7-31F1-34B7-CFFC6F16D3B7}"/>
          </ac:spMkLst>
        </pc:spChg>
        <pc:spChg chg="add mod">
          <ac:chgData name="Becky Dawson" userId="36b2ace2-30a9-4518-aa35-e252dfc8be27" providerId="ADAL" clId="{E36D352E-C91C-4D45-B2F2-C5D1391CAFA2}" dt="2023-12-04T12:04:05.003" v="5638" actId="1076"/>
          <ac:spMkLst>
            <pc:docMk/>
            <pc:sldMk cId="708795125" sldId="293"/>
            <ac:spMk id="5" creationId="{56152DA2-C17B-41CF-2FC1-F04AA3044ADE}"/>
          </ac:spMkLst>
        </pc:spChg>
      </pc:sldChg>
      <pc:sldChg chg="addSp delSp modSp mod delAnim modAnim modNotesTx">
        <pc:chgData name="Becky Dawson" userId="36b2ace2-30a9-4518-aa35-e252dfc8be27" providerId="ADAL" clId="{E36D352E-C91C-4D45-B2F2-C5D1391CAFA2}" dt="2023-12-05T14:17:39.118" v="6579" actId="20577"/>
        <pc:sldMkLst>
          <pc:docMk/>
          <pc:sldMk cId="797529227" sldId="294"/>
        </pc:sldMkLst>
        <pc:spChg chg="add del mod">
          <ac:chgData name="Becky Dawson" userId="36b2ace2-30a9-4518-aa35-e252dfc8be27" providerId="ADAL" clId="{E36D352E-C91C-4D45-B2F2-C5D1391CAFA2}" dt="2023-12-04T12:02:56.019" v="5611" actId="21"/>
          <ac:spMkLst>
            <pc:docMk/>
            <pc:sldMk cId="797529227" sldId="294"/>
            <ac:spMk id="3" creationId="{E2E4C963-E2F5-4C89-E7FF-1E2A1A9964F3}"/>
          </ac:spMkLst>
        </pc:spChg>
        <pc:spChg chg="add mod">
          <ac:chgData name="Becky Dawson" userId="36b2ace2-30a9-4518-aa35-e252dfc8be27" providerId="ADAL" clId="{E36D352E-C91C-4D45-B2F2-C5D1391CAFA2}" dt="2023-12-04T12:03:16.274" v="5628" actId="1076"/>
          <ac:spMkLst>
            <pc:docMk/>
            <pc:sldMk cId="797529227" sldId="294"/>
            <ac:spMk id="5" creationId="{33C8D8FD-9228-9839-0C91-AAD23833EF8D}"/>
          </ac:spMkLst>
        </pc:spChg>
      </pc:sldChg>
      <pc:sldChg chg="addSp delSp modSp mod delAnim modAnim modNotesTx">
        <pc:chgData name="Becky Dawson" userId="36b2ace2-30a9-4518-aa35-e252dfc8be27" providerId="ADAL" clId="{E36D352E-C91C-4D45-B2F2-C5D1391CAFA2}" dt="2023-12-05T14:24:08.696" v="6895" actId="113"/>
        <pc:sldMkLst>
          <pc:docMk/>
          <pc:sldMk cId="2641784636" sldId="295"/>
        </pc:sldMkLst>
        <pc:spChg chg="add del mod">
          <ac:chgData name="Becky Dawson" userId="36b2ace2-30a9-4518-aa35-e252dfc8be27" providerId="ADAL" clId="{E36D352E-C91C-4D45-B2F2-C5D1391CAFA2}" dt="2023-12-04T12:02:46.598" v="5610" actId="478"/>
          <ac:spMkLst>
            <pc:docMk/>
            <pc:sldMk cId="2641784636" sldId="295"/>
            <ac:spMk id="3" creationId="{15085679-5E7A-9C9F-0966-08F7BED06A4F}"/>
          </ac:spMkLst>
        </pc:spChg>
        <pc:spChg chg="add mod">
          <ac:chgData name="Becky Dawson" userId="36b2ace2-30a9-4518-aa35-e252dfc8be27" providerId="ADAL" clId="{E36D352E-C91C-4D45-B2F2-C5D1391CAFA2}" dt="2023-12-04T12:04:00.880" v="5637" actId="1076"/>
          <ac:spMkLst>
            <pc:docMk/>
            <pc:sldMk cId="2641784636" sldId="295"/>
            <ac:spMk id="7" creationId="{20AA4581-8F87-2983-6DBF-A4663BF2B891}"/>
          </ac:spMkLst>
        </pc:spChg>
      </pc:sldChg>
      <pc:sldMasterChg chg="del delSldLayout">
        <pc:chgData name="Becky Dawson" userId="36b2ace2-30a9-4518-aa35-e252dfc8be27" providerId="ADAL" clId="{E36D352E-C91C-4D45-B2F2-C5D1391CAFA2}" dt="2023-11-16T14:44:26.799" v="43" actId="2696"/>
        <pc:sldMasterMkLst>
          <pc:docMk/>
          <pc:sldMasterMk cId="0" sldId="2147483648"/>
        </pc:sldMasterMkLst>
        <pc:sldLayoutChg chg="del">
          <pc:chgData name="Becky Dawson" userId="36b2ace2-30a9-4518-aa35-e252dfc8be27" providerId="ADAL" clId="{E36D352E-C91C-4D45-B2F2-C5D1391CAFA2}" dt="2023-11-16T14:44:26.787" v="38" actId="2696"/>
          <pc:sldLayoutMkLst>
            <pc:docMk/>
            <pc:sldMasterMk cId="0" sldId="2147483648"/>
            <pc:sldLayoutMk cId="0" sldId="2147483661"/>
          </pc:sldLayoutMkLst>
        </pc:sldLayoutChg>
        <pc:sldLayoutChg chg="del">
          <pc:chgData name="Becky Dawson" userId="36b2ace2-30a9-4518-aa35-e252dfc8be27" providerId="ADAL" clId="{E36D352E-C91C-4D45-B2F2-C5D1391CAFA2}" dt="2023-11-16T14:44:26.789" v="39" actId="2696"/>
          <pc:sldLayoutMkLst>
            <pc:docMk/>
            <pc:sldMasterMk cId="0" sldId="2147483648"/>
            <pc:sldLayoutMk cId="0" sldId="2147483662"/>
          </pc:sldLayoutMkLst>
        </pc:sldLayoutChg>
        <pc:sldLayoutChg chg="del">
          <pc:chgData name="Becky Dawson" userId="36b2ace2-30a9-4518-aa35-e252dfc8be27" providerId="ADAL" clId="{E36D352E-C91C-4D45-B2F2-C5D1391CAFA2}" dt="2023-11-16T14:44:26.792" v="40" actId="2696"/>
          <pc:sldLayoutMkLst>
            <pc:docMk/>
            <pc:sldMasterMk cId="0" sldId="2147483648"/>
            <pc:sldLayoutMk cId="0" sldId="2147483663"/>
          </pc:sldLayoutMkLst>
        </pc:sldLayoutChg>
        <pc:sldLayoutChg chg="del">
          <pc:chgData name="Becky Dawson" userId="36b2ace2-30a9-4518-aa35-e252dfc8be27" providerId="ADAL" clId="{E36D352E-C91C-4D45-B2F2-C5D1391CAFA2}" dt="2023-11-16T14:44:26.793" v="41" actId="2696"/>
          <pc:sldLayoutMkLst>
            <pc:docMk/>
            <pc:sldMasterMk cId="0" sldId="2147483648"/>
            <pc:sldLayoutMk cId="0" sldId="2147483664"/>
          </pc:sldLayoutMkLst>
        </pc:sldLayoutChg>
        <pc:sldLayoutChg chg="del">
          <pc:chgData name="Becky Dawson" userId="36b2ace2-30a9-4518-aa35-e252dfc8be27" providerId="ADAL" clId="{E36D352E-C91C-4D45-B2F2-C5D1391CAFA2}" dt="2023-11-16T14:44:26.796" v="42" actId="2696"/>
          <pc:sldLayoutMkLst>
            <pc:docMk/>
            <pc:sldMasterMk cId="0" sldId="2147483648"/>
            <pc:sldLayoutMk cId="0" sldId="2147483665"/>
          </pc:sldLayoutMkLst>
        </pc:sldLayoutChg>
      </pc:sldMasterChg>
      <pc:sldMasterChg chg="addSp delSp modSp mod addSldLayout modSldLayout">
        <pc:chgData name="Becky Dawson" userId="36b2ace2-30a9-4518-aa35-e252dfc8be27" providerId="ADAL" clId="{E36D352E-C91C-4D45-B2F2-C5D1391CAFA2}" dt="2023-11-16T15:04:02.890" v="168" actId="478"/>
        <pc:sldMasterMkLst>
          <pc:docMk/>
          <pc:sldMasterMk cId="4227898984" sldId="2147483660"/>
        </pc:sldMasterMkLst>
        <pc:spChg chg="add del mod">
          <ac:chgData name="Becky Dawson" userId="36b2ace2-30a9-4518-aa35-e252dfc8be27" providerId="ADAL" clId="{E36D352E-C91C-4D45-B2F2-C5D1391CAFA2}" dt="2023-11-16T14:55:19.244" v="94" actId="6549"/>
          <ac:spMkLst>
            <pc:docMk/>
            <pc:sldMasterMk cId="4227898984" sldId="2147483660"/>
            <ac:spMk id="11" creationId="{669B2732-90BB-5C30-7D32-2F33F5139378}"/>
          </ac:spMkLst>
        </pc:spChg>
        <pc:sldLayoutChg chg="addSp modSp">
          <pc:chgData name="Becky Dawson" userId="36b2ace2-30a9-4518-aa35-e252dfc8be27" providerId="ADAL" clId="{E36D352E-C91C-4D45-B2F2-C5D1391CAFA2}" dt="2023-11-16T15:02:43.749" v="157"/>
          <pc:sldLayoutMkLst>
            <pc:docMk/>
            <pc:sldMasterMk cId="4227898984" sldId="2147483660"/>
            <pc:sldLayoutMk cId="3408832036" sldId="2147483666"/>
          </pc:sldLayoutMkLst>
          <pc:spChg chg="add mod">
            <ac:chgData name="Becky Dawson" userId="36b2ace2-30a9-4518-aa35-e252dfc8be27" providerId="ADAL" clId="{E36D352E-C91C-4D45-B2F2-C5D1391CAFA2}" dt="2023-11-16T15:02:43.749" v="157"/>
            <ac:spMkLst>
              <pc:docMk/>
              <pc:sldMasterMk cId="4227898984" sldId="2147483660"/>
              <pc:sldLayoutMk cId="3408832036" sldId="2147483666"/>
              <ac:spMk id="3" creationId="{E6D13D5C-1FBA-B57E-4DEB-E1A73D539892}"/>
            </ac:spMkLst>
          </pc:spChg>
        </pc:sldLayoutChg>
        <pc:sldLayoutChg chg="addSp modSp">
          <pc:chgData name="Becky Dawson" userId="36b2ace2-30a9-4518-aa35-e252dfc8be27" providerId="ADAL" clId="{E36D352E-C91C-4D45-B2F2-C5D1391CAFA2}" dt="2023-11-16T15:02:44.605" v="158"/>
          <pc:sldLayoutMkLst>
            <pc:docMk/>
            <pc:sldMasterMk cId="4227898984" sldId="2147483660"/>
            <pc:sldLayoutMk cId="1023736927" sldId="2147483667"/>
          </pc:sldLayoutMkLst>
          <pc:spChg chg="add mod">
            <ac:chgData name="Becky Dawson" userId="36b2ace2-30a9-4518-aa35-e252dfc8be27" providerId="ADAL" clId="{E36D352E-C91C-4D45-B2F2-C5D1391CAFA2}" dt="2023-11-16T15:02:44.605" v="158"/>
            <ac:spMkLst>
              <pc:docMk/>
              <pc:sldMasterMk cId="4227898984" sldId="2147483660"/>
              <pc:sldLayoutMk cId="1023736927" sldId="2147483667"/>
              <ac:spMk id="2" creationId="{D871C281-AD97-C66C-303A-C5D5B032B4DA}"/>
            </ac:spMkLst>
          </pc:spChg>
        </pc:sldLayoutChg>
        <pc:sldLayoutChg chg="addSp modSp">
          <pc:chgData name="Becky Dawson" userId="36b2ace2-30a9-4518-aa35-e252dfc8be27" providerId="ADAL" clId="{E36D352E-C91C-4D45-B2F2-C5D1391CAFA2}" dt="2023-11-16T15:02:46.517" v="159"/>
          <pc:sldLayoutMkLst>
            <pc:docMk/>
            <pc:sldMasterMk cId="4227898984" sldId="2147483660"/>
            <pc:sldLayoutMk cId="821310222" sldId="2147483668"/>
          </pc:sldLayoutMkLst>
          <pc:spChg chg="add mod">
            <ac:chgData name="Becky Dawson" userId="36b2ace2-30a9-4518-aa35-e252dfc8be27" providerId="ADAL" clId="{E36D352E-C91C-4D45-B2F2-C5D1391CAFA2}" dt="2023-11-16T15:02:46.517" v="159"/>
            <ac:spMkLst>
              <pc:docMk/>
              <pc:sldMasterMk cId="4227898984" sldId="2147483660"/>
              <pc:sldLayoutMk cId="821310222" sldId="2147483668"/>
              <ac:spMk id="5" creationId="{6196C886-F828-3C46-B32B-59F38BE996F3}"/>
            </ac:spMkLst>
          </pc:spChg>
        </pc:sldLayoutChg>
        <pc:sldLayoutChg chg="addSp modSp">
          <pc:chgData name="Becky Dawson" userId="36b2ace2-30a9-4518-aa35-e252dfc8be27" providerId="ADAL" clId="{E36D352E-C91C-4D45-B2F2-C5D1391CAFA2}" dt="2023-11-16T15:02:47.270" v="160"/>
          <pc:sldLayoutMkLst>
            <pc:docMk/>
            <pc:sldMasterMk cId="4227898984" sldId="2147483660"/>
            <pc:sldLayoutMk cId="3114893477" sldId="2147483669"/>
          </pc:sldLayoutMkLst>
          <pc:spChg chg="add mod">
            <ac:chgData name="Becky Dawson" userId="36b2ace2-30a9-4518-aa35-e252dfc8be27" providerId="ADAL" clId="{E36D352E-C91C-4D45-B2F2-C5D1391CAFA2}" dt="2023-11-16T15:02:47.270" v="160"/>
            <ac:spMkLst>
              <pc:docMk/>
              <pc:sldMasterMk cId="4227898984" sldId="2147483660"/>
              <pc:sldLayoutMk cId="3114893477" sldId="2147483669"/>
              <ac:spMk id="2" creationId="{BD3347EA-C216-B02A-B958-52021482B853}"/>
            </ac:spMkLst>
          </pc:spChg>
        </pc:sldLayoutChg>
        <pc:sldLayoutChg chg="addSp modSp">
          <pc:chgData name="Becky Dawson" userId="36b2ace2-30a9-4518-aa35-e252dfc8be27" providerId="ADAL" clId="{E36D352E-C91C-4D45-B2F2-C5D1391CAFA2}" dt="2023-11-16T15:02:48.311" v="161"/>
          <pc:sldLayoutMkLst>
            <pc:docMk/>
            <pc:sldMasterMk cId="4227898984" sldId="2147483660"/>
            <pc:sldLayoutMk cId="1205219191" sldId="2147483670"/>
          </pc:sldLayoutMkLst>
          <pc:spChg chg="add mod">
            <ac:chgData name="Becky Dawson" userId="36b2ace2-30a9-4518-aa35-e252dfc8be27" providerId="ADAL" clId="{E36D352E-C91C-4D45-B2F2-C5D1391CAFA2}" dt="2023-11-16T15:02:48.311" v="161"/>
            <ac:spMkLst>
              <pc:docMk/>
              <pc:sldMasterMk cId="4227898984" sldId="2147483660"/>
              <pc:sldLayoutMk cId="1205219191" sldId="2147483670"/>
              <ac:spMk id="4" creationId="{B178D720-E96A-2063-DEDA-07E6EEF1CC65}"/>
            </ac:spMkLst>
          </pc:spChg>
        </pc:sldLayoutChg>
        <pc:sldLayoutChg chg="addSp modSp">
          <pc:chgData name="Becky Dawson" userId="36b2ace2-30a9-4518-aa35-e252dfc8be27" providerId="ADAL" clId="{E36D352E-C91C-4D45-B2F2-C5D1391CAFA2}" dt="2023-11-16T15:02:49.901" v="162"/>
          <pc:sldLayoutMkLst>
            <pc:docMk/>
            <pc:sldMasterMk cId="4227898984" sldId="2147483660"/>
            <pc:sldLayoutMk cId="3492866802" sldId="2147483671"/>
          </pc:sldLayoutMkLst>
          <pc:spChg chg="add mod">
            <ac:chgData name="Becky Dawson" userId="36b2ace2-30a9-4518-aa35-e252dfc8be27" providerId="ADAL" clId="{E36D352E-C91C-4D45-B2F2-C5D1391CAFA2}" dt="2023-11-16T15:02:49.901" v="162"/>
            <ac:spMkLst>
              <pc:docMk/>
              <pc:sldMasterMk cId="4227898984" sldId="2147483660"/>
              <pc:sldLayoutMk cId="3492866802" sldId="2147483671"/>
              <ac:spMk id="4" creationId="{83EA73A0-1028-E402-66F3-3284A248C50F}"/>
            </ac:spMkLst>
          </pc:spChg>
        </pc:sldLayoutChg>
        <pc:sldLayoutChg chg="addSp modSp">
          <pc:chgData name="Becky Dawson" userId="36b2ace2-30a9-4518-aa35-e252dfc8be27" providerId="ADAL" clId="{E36D352E-C91C-4D45-B2F2-C5D1391CAFA2}" dt="2023-11-16T15:02:51.312" v="163"/>
          <pc:sldLayoutMkLst>
            <pc:docMk/>
            <pc:sldMasterMk cId="4227898984" sldId="2147483660"/>
            <pc:sldLayoutMk cId="3599154720" sldId="2147483672"/>
          </pc:sldLayoutMkLst>
          <pc:spChg chg="add mod">
            <ac:chgData name="Becky Dawson" userId="36b2ace2-30a9-4518-aa35-e252dfc8be27" providerId="ADAL" clId="{E36D352E-C91C-4D45-B2F2-C5D1391CAFA2}" dt="2023-11-16T15:02:51.312" v="163"/>
            <ac:spMkLst>
              <pc:docMk/>
              <pc:sldMasterMk cId="4227898984" sldId="2147483660"/>
              <pc:sldLayoutMk cId="3599154720" sldId="2147483672"/>
              <ac:spMk id="2" creationId="{B7DA87F7-444A-A82B-FCB4-7CBDECEAD9E2}"/>
            </ac:spMkLst>
          </pc:spChg>
        </pc:sldLayoutChg>
        <pc:sldLayoutChg chg="addSp modSp">
          <pc:chgData name="Becky Dawson" userId="36b2ace2-30a9-4518-aa35-e252dfc8be27" providerId="ADAL" clId="{E36D352E-C91C-4D45-B2F2-C5D1391CAFA2}" dt="2023-11-16T15:02:52.102" v="164"/>
          <pc:sldLayoutMkLst>
            <pc:docMk/>
            <pc:sldMasterMk cId="4227898984" sldId="2147483660"/>
            <pc:sldLayoutMk cId="2072825613" sldId="2147483673"/>
          </pc:sldLayoutMkLst>
          <pc:spChg chg="add mod">
            <ac:chgData name="Becky Dawson" userId="36b2ace2-30a9-4518-aa35-e252dfc8be27" providerId="ADAL" clId="{E36D352E-C91C-4D45-B2F2-C5D1391CAFA2}" dt="2023-11-16T15:02:52.102" v="164"/>
            <ac:spMkLst>
              <pc:docMk/>
              <pc:sldMasterMk cId="4227898984" sldId="2147483660"/>
              <pc:sldLayoutMk cId="2072825613" sldId="2147483673"/>
              <ac:spMk id="3" creationId="{2C23E175-4204-27C1-3FBE-87B5D00D5732}"/>
            </ac:spMkLst>
          </pc:spChg>
        </pc:sldLayoutChg>
        <pc:sldLayoutChg chg="addSp modSp">
          <pc:chgData name="Becky Dawson" userId="36b2ace2-30a9-4518-aa35-e252dfc8be27" providerId="ADAL" clId="{E36D352E-C91C-4D45-B2F2-C5D1391CAFA2}" dt="2023-11-16T15:02:52.900" v="165"/>
          <pc:sldLayoutMkLst>
            <pc:docMk/>
            <pc:sldMasterMk cId="4227898984" sldId="2147483660"/>
            <pc:sldLayoutMk cId="1788507815" sldId="2147483674"/>
          </pc:sldLayoutMkLst>
          <pc:spChg chg="add mod">
            <ac:chgData name="Becky Dawson" userId="36b2ace2-30a9-4518-aa35-e252dfc8be27" providerId="ADAL" clId="{E36D352E-C91C-4D45-B2F2-C5D1391CAFA2}" dt="2023-11-16T15:02:52.900" v="165"/>
            <ac:spMkLst>
              <pc:docMk/>
              <pc:sldMasterMk cId="4227898984" sldId="2147483660"/>
              <pc:sldLayoutMk cId="1788507815" sldId="2147483674"/>
              <ac:spMk id="5" creationId="{130F0B06-5106-3EF6-45BD-0C33B6645D27}"/>
            </ac:spMkLst>
          </pc:spChg>
        </pc:sldLayoutChg>
        <pc:sldLayoutChg chg="addSp modSp">
          <pc:chgData name="Becky Dawson" userId="36b2ace2-30a9-4518-aa35-e252dfc8be27" providerId="ADAL" clId="{E36D352E-C91C-4D45-B2F2-C5D1391CAFA2}" dt="2023-11-16T15:02:54.197" v="166"/>
          <pc:sldLayoutMkLst>
            <pc:docMk/>
            <pc:sldMasterMk cId="4227898984" sldId="2147483660"/>
            <pc:sldLayoutMk cId="2958534728" sldId="2147483675"/>
          </pc:sldLayoutMkLst>
          <pc:spChg chg="add mod">
            <ac:chgData name="Becky Dawson" userId="36b2ace2-30a9-4518-aa35-e252dfc8be27" providerId="ADAL" clId="{E36D352E-C91C-4D45-B2F2-C5D1391CAFA2}" dt="2023-11-16T15:02:54.197" v="166"/>
            <ac:spMkLst>
              <pc:docMk/>
              <pc:sldMasterMk cId="4227898984" sldId="2147483660"/>
              <pc:sldLayoutMk cId="2958534728" sldId="2147483675"/>
              <ac:spMk id="4" creationId="{4B3449E4-BB1C-D4D6-9A60-61C20FDD33A6}"/>
            </ac:spMkLst>
          </pc:spChg>
        </pc:sldLayoutChg>
        <pc:sldLayoutChg chg="addSp modSp">
          <pc:chgData name="Becky Dawson" userId="36b2ace2-30a9-4518-aa35-e252dfc8be27" providerId="ADAL" clId="{E36D352E-C91C-4D45-B2F2-C5D1391CAFA2}" dt="2023-11-16T15:02:54.872" v="167"/>
          <pc:sldLayoutMkLst>
            <pc:docMk/>
            <pc:sldMasterMk cId="4227898984" sldId="2147483660"/>
            <pc:sldLayoutMk cId="33117368" sldId="2147483677"/>
          </pc:sldLayoutMkLst>
          <pc:spChg chg="add mod">
            <ac:chgData name="Becky Dawson" userId="36b2ace2-30a9-4518-aa35-e252dfc8be27" providerId="ADAL" clId="{E36D352E-C91C-4D45-B2F2-C5D1391CAFA2}" dt="2023-11-16T15:02:54.872" v="167"/>
            <ac:spMkLst>
              <pc:docMk/>
              <pc:sldMasterMk cId="4227898984" sldId="2147483660"/>
              <pc:sldLayoutMk cId="33117368" sldId="2147483677"/>
              <ac:spMk id="2" creationId="{17AA1B00-1A94-600C-7178-92D941A1C7AC}"/>
            </ac:spMkLst>
          </pc:spChg>
        </pc:sldLayoutChg>
        <pc:sldLayoutChg chg="addSp delSp modSp mod">
          <pc:chgData name="Becky Dawson" userId="36b2ace2-30a9-4518-aa35-e252dfc8be27" providerId="ADAL" clId="{E36D352E-C91C-4D45-B2F2-C5D1391CAFA2}" dt="2023-11-16T15:04:02.890" v="168" actId="478"/>
          <pc:sldLayoutMkLst>
            <pc:docMk/>
            <pc:sldMasterMk cId="4227898984" sldId="2147483660"/>
            <pc:sldLayoutMk cId="1634895194" sldId="2147483722"/>
          </pc:sldLayoutMkLst>
          <pc:spChg chg="mod">
            <ac:chgData name="Becky Dawson" userId="36b2ace2-30a9-4518-aa35-e252dfc8be27" providerId="ADAL" clId="{E36D352E-C91C-4D45-B2F2-C5D1391CAFA2}" dt="2023-11-16T15:02:26.889" v="154" actId="1076"/>
            <ac:spMkLst>
              <pc:docMk/>
              <pc:sldMasterMk cId="4227898984" sldId="2147483660"/>
              <pc:sldLayoutMk cId="1634895194" sldId="2147483722"/>
              <ac:spMk id="3" creationId="{C34873CD-E7E2-C4CD-B79D-54AA0DE2293D}"/>
            </ac:spMkLst>
          </pc:spChg>
          <pc:spChg chg="add del mod">
            <ac:chgData name="Becky Dawson" userId="36b2ace2-30a9-4518-aa35-e252dfc8be27" providerId="ADAL" clId="{E36D352E-C91C-4D45-B2F2-C5D1391CAFA2}" dt="2023-11-16T15:04:02.890" v="168" actId="478"/>
            <ac:spMkLst>
              <pc:docMk/>
              <pc:sldMasterMk cId="4227898984" sldId="2147483660"/>
              <pc:sldLayoutMk cId="1634895194" sldId="2147483722"/>
              <ac:spMk id="4" creationId="{04214232-0A4E-5F14-D94A-55DA6A33392B}"/>
            </ac:spMkLst>
          </pc:spChg>
        </pc:sldLayoutChg>
        <pc:sldLayoutChg chg="addSp modSp mod">
          <pc:chgData name="Becky Dawson" userId="36b2ace2-30a9-4518-aa35-e252dfc8be27" providerId="ADAL" clId="{E36D352E-C91C-4D45-B2F2-C5D1391CAFA2}" dt="2023-11-16T15:01:42.952" v="153" actId="1076"/>
          <pc:sldLayoutMkLst>
            <pc:docMk/>
            <pc:sldMasterMk cId="4227898984" sldId="2147483660"/>
            <pc:sldLayoutMk cId="2600185923" sldId="2147483723"/>
          </pc:sldLayoutMkLst>
          <pc:spChg chg="add mod">
            <ac:chgData name="Becky Dawson" userId="36b2ace2-30a9-4518-aa35-e252dfc8be27" providerId="ADAL" clId="{E36D352E-C91C-4D45-B2F2-C5D1391CAFA2}" dt="2023-11-16T15:01:42.952" v="153" actId="1076"/>
            <ac:spMkLst>
              <pc:docMk/>
              <pc:sldMasterMk cId="4227898984" sldId="2147483660"/>
              <pc:sldLayoutMk cId="2600185923" sldId="2147483723"/>
              <ac:spMk id="5" creationId="{0463C0B8-9997-75E9-89D2-33D28CCC4456}"/>
            </ac:spMkLst>
          </pc:spChg>
        </pc:sldLayoutChg>
        <pc:sldLayoutChg chg="addSp modSp">
          <pc:chgData name="Becky Dawson" userId="36b2ace2-30a9-4518-aa35-e252dfc8be27" providerId="ADAL" clId="{E36D352E-C91C-4D45-B2F2-C5D1391CAFA2}" dt="2023-11-16T15:02:42.038" v="156"/>
          <pc:sldLayoutMkLst>
            <pc:docMk/>
            <pc:sldMasterMk cId="4227898984" sldId="2147483660"/>
            <pc:sldLayoutMk cId="1747235549" sldId="2147483724"/>
          </pc:sldLayoutMkLst>
          <pc:spChg chg="add mod">
            <ac:chgData name="Becky Dawson" userId="36b2ace2-30a9-4518-aa35-e252dfc8be27" providerId="ADAL" clId="{E36D352E-C91C-4D45-B2F2-C5D1391CAFA2}" dt="2023-11-16T15:02:42.038" v="156"/>
            <ac:spMkLst>
              <pc:docMk/>
              <pc:sldMasterMk cId="4227898984" sldId="2147483660"/>
              <pc:sldLayoutMk cId="1747235549" sldId="2147483724"/>
              <ac:spMk id="7" creationId="{26292A1E-76E6-4BFB-F9D6-44F3E8968CC9}"/>
            </ac:spMkLst>
          </pc:spChg>
        </pc:sldLayoutChg>
        <pc:sldLayoutChg chg="addSp delSp modSp new mod">
          <pc:chgData name="Becky Dawson" userId="36b2ace2-30a9-4518-aa35-e252dfc8be27" providerId="ADAL" clId="{E36D352E-C91C-4D45-B2F2-C5D1391CAFA2}" dt="2023-11-16T14:57:32.677" v="115" actId="21"/>
          <pc:sldLayoutMkLst>
            <pc:docMk/>
            <pc:sldMasterMk cId="4227898984" sldId="2147483660"/>
            <pc:sldLayoutMk cId="14184507" sldId="2147483725"/>
          </pc:sldLayoutMkLst>
          <pc:picChg chg="add del mod">
            <ac:chgData name="Becky Dawson" userId="36b2ace2-30a9-4518-aa35-e252dfc8be27" providerId="ADAL" clId="{E36D352E-C91C-4D45-B2F2-C5D1391CAFA2}" dt="2023-11-16T14:56:38.864" v="106" actId="21"/>
            <ac:picMkLst>
              <pc:docMk/>
              <pc:sldMasterMk cId="4227898984" sldId="2147483660"/>
              <pc:sldLayoutMk cId="14184507" sldId="2147483725"/>
              <ac:picMk id="3" creationId="{F54214EF-9C6A-E68B-55D8-F44BDBB58A8C}"/>
            </ac:picMkLst>
          </pc:picChg>
          <pc:picChg chg="add del mod">
            <ac:chgData name="Becky Dawson" userId="36b2ace2-30a9-4518-aa35-e252dfc8be27" providerId="ADAL" clId="{E36D352E-C91C-4D45-B2F2-C5D1391CAFA2}" dt="2023-11-16T14:57:32.677" v="115" actId="21"/>
            <ac:picMkLst>
              <pc:docMk/>
              <pc:sldMasterMk cId="4227898984" sldId="2147483660"/>
              <pc:sldLayoutMk cId="14184507" sldId="2147483725"/>
              <ac:picMk id="4" creationId="{09DDF7B2-00C4-31F5-647C-6FC024D83264}"/>
            </ac:picMkLst>
          </pc:picChg>
        </pc:sldLayoutChg>
      </pc:sldMasterChg>
      <pc:sldMasterChg chg="del delSldLayout">
        <pc:chgData name="Becky Dawson" userId="36b2ace2-30a9-4518-aa35-e252dfc8be27" providerId="ADAL" clId="{E36D352E-C91C-4D45-B2F2-C5D1391CAFA2}" dt="2023-11-16T14:54:29.288" v="89" actId="47"/>
        <pc:sldMasterMkLst>
          <pc:docMk/>
          <pc:sldMasterMk cId="2466312650" sldId="2147483708"/>
        </pc:sldMasterMkLst>
        <pc:sldLayoutChg chg="del">
          <pc:chgData name="Becky Dawson" userId="36b2ace2-30a9-4518-aa35-e252dfc8be27" providerId="ADAL" clId="{E36D352E-C91C-4D45-B2F2-C5D1391CAFA2}" dt="2023-11-16T14:54:29.288" v="89" actId="47"/>
          <pc:sldLayoutMkLst>
            <pc:docMk/>
            <pc:sldMasterMk cId="2466312650" sldId="2147483708"/>
            <pc:sldLayoutMk cId="4115850973" sldId="2147483709"/>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465913903" sldId="2147483710"/>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3766486481" sldId="2147483711"/>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2488662698" sldId="2147483712"/>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2510922306" sldId="2147483713"/>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2307282451" sldId="2147483714"/>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1015892721" sldId="2147483715"/>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633582755" sldId="2147483716"/>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490918277" sldId="2147483717"/>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3037578347" sldId="2147483718"/>
          </pc:sldLayoutMkLst>
        </pc:sldLayoutChg>
        <pc:sldLayoutChg chg="del">
          <pc:chgData name="Becky Dawson" userId="36b2ace2-30a9-4518-aa35-e252dfc8be27" providerId="ADAL" clId="{E36D352E-C91C-4D45-B2F2-C5D1391CAFA2}" dt="2023-11-16T14:54:29.288" v="89" actId="47"/>
          <pc:sldLayoutMkLst>
            <pc:docMk/>
            <pc:sldMasterMk cId="2466312650" sldId="2147483708"/>
            <pc:sldLayoutMk cId="1654094060" sldId="2147483719"/>
          </pc:sldLayoutMkLst>
        </pc:sldLayoutChg>
      </pc:sldMasterChg>
      <pc:sldMasterChg chg="addSp delSp modSp new mod addSldLayout">
        <pc:chgData name="Becky Dawson" userId="36b2ace2-30a9-4518-aa35-e252dfc8be27" providerId="ADAL" clId="{E36D352E-C91C-4D45-B2F2-C5D1391CAFA2}" dt="2023-11-16T15:00:16.256" v="134" actId="1076"/>
        <pc:sldMasterMkLst>
          <pc:docMk/>
          <pc:sldMasterMk cId="3357150835" sldId="2147483726"/>
        </pc:sldMasterMkLst>
        <pc:picChg chg="add del mod">
          <ac:chgData name="Becky Dawson" userId="36b2ace2-30a9-4518-aa35-e252dfc8be27" providerId="ADAL" clId="{E36D352E-C91C-4D45-B2F2-C5D1391CAFA2}" dt="2023-11-16T14:56:41.305" v="107" actId="478"/>
          <ac:picMkLst>
            <pc:docMk/>
            <pc:sldMasterMk cId="3357150835" sldId="2147483726"/>
            <ac:picMk id="8" creationId="{B65D7500-E1F6-9044-7B69-75E4B7D97C1A}"/>
          </ac:picMkLst>
        </pc:picChg>
        <pc:picChg chg="add del mod">
          <ac:chgData name="Becky Dawson" userId="36b2ace2-30a9-4518-aa35-e252dfc8be27" providerId="ADAL" clId="{E36D352E-C91C-4D45-B2F2-C5D1391CAFA2}" dt="2023-11-16T14:57:39.552" v="117" actId="478"/>
          <ac:picMkLst>
            <pc:docMk/>
            <pc:sldMasterMk cId="3357150835" sldId="2147483726"/>
            <ac:picMk id="9" creationId="{139D1FA3-C24F-3918-6EE9-DC298EDB2338}"/>
          </ac:picMkLst>
        </pc:picChg>
        <pc:picChg chg="add mod">
          <ac:chgData name="Becky Dawson" userId="36b2ace2-30a9-4518-aa35-e252dfc8be27" providerId="ADAL" clId="{E36D352E-C91C-4D45-B2F2-C5D1391CAFA2}" dt="2023-11-16T15:00:16.256" v="134" actId="1076"/>
          <ac:picMkLst>
            <pc:docMk/>
            <pc:sldMasterMk cId="3357150835" sldId="2147483726"/>
            <ac:picMk id="10" creationId="{8A7EA267-7BD2-CD7B-6C42-DC9C9F14CC1C}"/>
          </ac:picMkLst>
        </pc:picChg>
        <pc:picChg chg="add del">
          <ac:chgData name="Becky Dawson" userId="36b2ace2-30a9-4518-aa35-e252dfc8be27" providerId="ADAL" clId="{E36D352E-C91C-4D45-B2F2-C5D1391CAFA2}" dt="2023-11-16T14:58:17.553" v="123" actId="478"/>
          <ac:picMkLst>
            <pc:docMk/>
            <pc:sldMasterMk cId="3357150835" sldId="2147483726"/>
            <ac:picMk id="12" creationId="{3F1AF483-85F8-4030-0318-BD72A8BCE398}"/>
          </ac:picMkLst>
        </pc:picChg>
        <pc:sldLayoutChg chg="new replId">
          <pc:chgData name="Becky Dawson" userId="36b2ace2-30a9-4518-aa35-e252dfc8be27" providerId="ADAL" clId="{E36D352E-C91C-4D45-B2F2-C5D1391CAFA2}" dt="2023-11-16T14:55:33.657" v="95" actId="6938"/>
          <pc:sldLayoutMkLst>
            <pc:docMk/>
            <pc:sldMasterMk cId="3357150835" sldId="2147483726"/>
            <pc:sldLayoutMk cId="1956897717" sldId="2147483727"/>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1039673995" sldId="2147483728"/>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1498578223" sldId="2147483729"/>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3269485954" sldId="2147483730"/>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668424424" sldId="2147483731"/>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2554137304" sldId="2147483732"/>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2836488684" sldId="2147483733"/>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523379802" sldId="2147483734"/>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1407954699" sldId="2147483735"/>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2479466735" sldId="2147483736"/>
          </pc:sldLayoutMkLst>
        </pc:sldLayoutChg>
        <pc:sldLayoutChg chg="new replId">
          <pc:chgData name="Becky Dawson" userId="36b2ace2-30a9-4518-aa35-e252dfc8be27" providerId="ADAL" clId="{E36D352E-C91C-4D45-B2F2-C5D1391CAFA2}" dt="2023-11-16T14:55:33.657" v="95" actId="6938"/>
          <pc:sldLayoutMkLst>
            <pc:docMk/>
            <pc:sldMasterMk cId="3357150835" sldId="2147483726"/>
            <pc:sldLayoutMk cId="700759013" sldId="2147483737"/>
          </pc:sldLayoutMkLst>
        </pc:sldLayoutChg>
      </pc:sldMasterChg>
    </pc:docChg>
  </pc:docChgLst>
  <pc:docChgLst>
    <pc:chgData name="Noel Trew" userId="S::ntrew@redcross.org.uk::60d7b166-c182-44d8-a880-461149e1f322" providerId="AD" clId="Web-{060CA564-4AAA-C941-DB9A-5C10D731534C}"/>
    <pc:docChg chg="mod modSld">
      <pc:chgData name="Noel Trew" userId="S::ntrew@redcross.org.uk::60d7b166-c182-44d8-a880-461149e1f322" providerId="AD" clId="Web-{060CA564-4AAA-C941-DB9A-5C10D731534C}" dt="2024-07-15T10:58:39.713" v="308"/>
      <pc:docMkLst>
        <pc:docMk/>
      </pc:docMkLst>
      <pc:sldChg chg="modSp">
        <pc:chgData name="Noel Trew" userId="S::ntrew@redcross.org.uk::60d7b166-c182-44d8-a880-461149e1f322" providerId="AD" clId="Web-{060CA564-4AAA-C941-DB9A-5C10D731534C}" dt="2024-07-15T10:02:53.874" v="63" actId="20577"/>
        <pc:sldMkLst>
          <pc:docMk/>
          <pc:sldMk cId="2536776664" sldId="277"/>
        </pc:sldMkLst>
        <pc:spChg chg="mod">
          <ac:chgData name="Noel Trew" userId="S::ntrew@redcross.org.uk::60d7b166-c182-44d8-a880-461149e1f322" providerId="AD" clId="Web-{060CA564-4AAA-C941-DB9A-5C10D731534C}" dt="2024-07-15T10:02:53.874" v="63" actId="20577"/>
          <ac:spMkLst>
            <pc:docMk/>
            <pc:sldMk cId="2536776664" sldId="277"/>
            <ac:spMk id="12" creationId="{7D83C3DA-C8CA-F90D-F843-DA53FDBA6B6D}"/>
          </ac:spMkLst>
        </pc:spChg>
      </pc:sldChg>
      <pc:sldChg chg="modSp">
        <pc:chgData name="Noel Trew" userId="S::ntrew@redcross.org.uk::60d7b166-c182-44d8-a880-461149e1f322" providerId="AD" clId="Web-{060CA564-4AAA-C941-DB9A-5C10D731534C}" dt="2024-07-15T10:07:25.733" v="71" actId="20577"/>
        <pc:sldMkLst>
          <pc:docMk/>
          <pc:sldMk cId="3219438846" sldId="288"/>
        </pc:sldMkLst>
        <pc:spChg chg="mod">
          <ac:chgData name="Noel Trew" userId="S::ntrew@redcross.org.uk::60d7b166-c182-44d8-a880-461149e1f322" providerId="AD" clId="Web-{060CA564-4AAA-C941-DB9A-5C10D731534C}" dt="2024-07-15T10:07:25.733" v="71" actId="20577"/>
          <ac:spMkLst>
            <pc:docMk/>
            <pc:sldMk cId="3219438846" sldId="288"/>
            <ac:spMk id="3" creationId="{E4D2EEAB-2EFA-651F-0939-E0575F8A47A1}"/>
          </ac:spMkLst>
        </pc:spChg>
      </pc:sldChg>
      <pc:sldChg chg="modSp addAnim delAnim">
        <pc:chgData name="Noel Trew" userId="S::ntrew@redcross.org.uk::60d7b166-c182-44d8-a880-461149e1f322" providerId="AD" clId="Web-{060CA564-4AAA-C941-DB9A-5C10D731534C}" dt="2024-07-15T10:25:00.882" v="280" actId="20577"/>
        <pc:sldMkLst>
          <pc:docMk/>
          <pc:sldMk cId="1326708570" sldId="290"/>
        </pc:sldMkLst>
        <pc:spChg chg="mod">
          <ac:chgData name="Noel Trew" userId="S::ntrew@redcross.org.uk::60d7b166-c182-44d8-a880-461149e1f322" providerId="AD" clId="Web-{060CA564-4AAA-C941-DB9A-5C10D731534C}" dt="2024-07-15T10:25:00.882" v="280" actId="20577"/>
          <ac:spMkLst>
            <pc:docMk/>
            <pc:sldMk cId="1326708570" sldId="290"/>
            <ac:spMk id="3" creationId="{4734DC8C-00EC-8ED2-9208-2C47F7B1B301}"/>
          </ac:spMkLst>
        </pc:spChg>
      </pc:sldChg>
      <pc:sldChg chg="modCm">
        <pc:chgData name="Noel Trew" userId="S::ntrew@redcross.org.uk::60d7b166-c182-44d8-a880-461149e1f322" providerId="AD" clId="Web-{060CA564-4AAA-C941-DB9A-5C10D731534C}" dt="2024-07-15T10:58:26.619" v="307"/>
        <pc:sldMkLst>
          <pc:docMk/>
          <pc:sldMk cId="3563053759" sldId="299"/>
        </pc:sldMkLst>
        <pc:extLst>
          <p:ext xmlns:p="http://schemas.openxmlformats.org/presentationml/2006/main" uri="{D6D511B9-2390-475A-947B-AFAB55BFBCF1}">
            <pc226:cmChg xmlns:pc226="http://schemas.microsoft.com/office/powerpoint/2022/06/main/command" chg="">
              <pc226:chgData name="Noel Trew" userId="S::ntrew@redcross.org.uk::60d7b166-c182-44d8-a880-461149e1f322" providerId="AD" clId="Web-{060CA564-4AAA-C941-DB9A-5C10D731534C}" dt="2024-07-15T10:58:26.619" v="307"/>
              <pc2:cmMkLst xmlns:pc2="http://schemas.microsoft.com/office/powerpoint/2019/9/main/command">
                <pc:docMk/>
                <pc:sldMk cId="3563053759" sldId="299"/>
                <pc2:cmMk id="{91813B61-C877-4D26-AD9F-1B2684A76F54}"/>
              </pc2:cmMkLst>
              <pc226:cmRplyChg chg="add">
                <pc226:chgData name="Noel Trew" userId="S::ntrew@redcross.org.uk::60d7b166-c182-44d8-a880-461149e1f322" providerId="AD" clId="Web-{060CA564-4AAA-C941-DB9A-5C10D731534C}" dt="2024-07-15T10:58:26.619" v="307"/>
                <pc2:cmRplyMkLst xmlns:pc2="http://schemas.microsoft.com/office/powerpoint/2019/9/main/command">
                  <pc:docMk/>
                  <pc:sldMk cId="3563053759" sldId="299"/>
                  <pc2:cmMk id="{91813B61-C877-4D26-AD9F-1B2684A76F54}"/>
                  <pc2:cmRplyMk id="{1DC97A4B-D642-4B9C-8490-E77069EB594C}"/>
                </pc2:cmRplyMkLst>
              </pc226:cmRplyChg>
            </pc226:cmChg>
          </p:ext>
        </pc:extLst>
      </pc:sldChg>
      <pc:sldChg chg="modCm">
        <pc:chgData name="Noel Trew" userId="S::ntrew@redcross.org.uk::60d7b166-c182-44d8-a880-461149e1f322" providerId="AD" clId="Web-{060CA564-4AAA-C941-DB9A-5C10D731534C}" dt="2024-07-15T10:58:39.713" v="308"/>
        <pc:sldMkLst>
          <pc:docMk/>
          <pc:sldMk cId="2080780622" sldId="301"/>
        </pc:sldMkLst>
        <pc:extLst>
          <p:ext xmlns:p="http://schemas.openxmlformats.org/presentationml/2006/main" uri="{D6D511B9-2390-475A-947B-AFAB55BFBCF1}">
            <pc226:cmChg xmlns:pc226="http://schemas.microsoft.com/office/powerpoint/2022/06/main/command" chg="">
              <pc226:chgData name="Noel Trew" userId="S::ntrew@redcross.org.uk::60d7b166-c182-44d8-a880-461149e1f322" providerId="AD" clId="Web-{060CA564-4AAA-C941-DB9A-5C10D731534C}" dt="2024-07-15T10:58:39.713" v="308"/>
              <pc2:cmMkLst xmlns:pc2="http://schemas.microsoft.com/office/powerpoint/2019/9/main/command">
                <pc:docMk/>
                <pc:sldMk cId="2080780622" sldId="301"/>
                <pc2:cmMk id="{919CBA61-3DC7-430F-9EF7-E037158CE79C}"/>
              </pc2:cmMkLst>
              <pc226:cmRplyChg chg="add">
                <pc226:chgData name="Noel Trew" userId="S::ntrew@redcross.org.uk::60d7b166-c182-44d8-a880-461149e1f322" providerId="AD" clId="Web-{060CA564-4AAA-C941-DB9A-5C10D731534C}" dt="2024-07-15T10:58:39.713" v="308"/>
                <pc2:cmRplyMkLst xmlns:pc2="http://schemas.microsoft.com/office/powerpoint/2019/9/main/command">
                  <pc:docMk/>
                  <pc:sldMk cId="2080780622" sldId="301"/>
                  <pc2:cmMk id="{919CBA61-3DC7-430F-9EF7-E037158CE79C}"/>
                  <pc2:cmRplyMk id="{2A51EAA6-2B21-41BF-86D1-1601496CBB5C}"/>
                </pc2:cmRplyMkLst>
              </pc226:cmRplyChg>
            </pc226:cmChg>
          </p:ext>
        </pc:extLst>
      </pc:sldChg>
      <pc:sldChg chg="modSp">
        <pc:chgData name="Noel Trew" userId="S::ntrew@redcross.org.uk::60d7b166-c182-44d8-a880-461149e1f322" providerId="AD" clId="Web-{060CA564-4AAA-C941-DB9A-5C10D731534C}" dt="2024-07-15T10:26:49.044" v="305" actId="14100"/>
        <pc:sldMkLst>
          <pc:docMk/>
          <pc:sldMk cId="2673928037" sldId="302"/>
        </pc:sldMkLst>
        <pc:spChg chg="mod">
          <ac:chgData name="Noel Trew" userId="S::ntrew@redcross.org.uk::60d7b166-c182-44d8-a880-461149e1f322" providerId="AD" clId="Web-{060CA564-4AAA-C941-DB9A-5C10D731534C}" dt="2024-07-15T10:26:49.044" v="305" actId="14100"/>
          <ac:spMkLst>
            <pc:docMk/>
            <pc:sldMk cId="2673928037" sldId="302"/>
            <ac:spMk id="4" creationId="{51842C8B-A562-B156-9EE8-8A4799F53525}"/>
          </ac:spMkLst>
        </pc:spChg>
      </pc:sldChg>
    </pc:docChg>
  </pc:docChgLst>
  <pc:docChgLst>
    <pc:chgData name="Rebecca Taylor" userId="S::rebeccataylor@redcross.org.uk::ebf3a294-348e-4790-8c72-69a089f8e2c7" providerId="AD" clId="Web-{49B8424B-773A-19FB-17E5-7AAD7E93272F}"/>
    <pc:docChg chg="modSld">
      <pc:chgData name="Rebecca Taylor" userId="S::rebeccataylor@redcross.org.uk::ebf3a294-348e-4790-8c72-69a089f8e2c7" providerId="AD" clId="Web-{49B8424B-773A-19FB-17E5-7AAD7E93272F}" dt="2024-07-02T13:49:30.520" v="7"/>
      <pc:docMkLst>
        <pc:docMk/>
      </pc:docMkLst>
      <pc:sldChg chg="addCm">
        <pc:chgData name="Rebecca Taylor" userId="S::rebeccataylor@redcross.org.uk::ebf3a294-348e-4790-8c72-69a089f8e2c7" providerId="AD" clId="Web-{49B8424B-773A-19FB-17E5-7AAD7E93272F}" dt="2024-07-02T13:36:03.507" v="1"/>
        <pc:sldMkLst>
          <pc:docMk/>
          <pc:sldMk cId="1853603635" sldId="278"/>
        </pc:sldMkLst>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49B8424B-773A-19FB-17E5-7AAD7E93272F}" dt="2024-07-02T13:34:02.878" v="0"/>
              <pc2:cmMkLst xmlns:pc2="http://schemas.microsoft.com/office/powerpoint/2019/9/main/command">
                <pc:docMk/>
                <pc:sldMk cId="1853603635" sldId="278"/>
                <pc2:cmMk id="{6E132645-04C7-4CD6-9F2C-EC6289859A78}"/>
              </pc2:cmMkLst>
            </pc226:cmChg>
            <pc226:cmChg xmlns:pc226="http://schemas.microsoft.com/office/powerpoint/2022/06/main/command" chg="add">
              <pc226:chgData name="Rebecca Taylor" userId="S::rebeccataylor@redcross.org.uk::ebf3a294-348e-4790-8c72-69a089f8e2c7" providerId="AD" clId="Web-{49B8424B-773A-19FB-17E5-7AAD7E93272F}" dt="2024-07-02T13:36:03.507" v="1"/>
              <pc2:cmMkLst xmlns:pc2="http://schemas.microsoft.com/office/powerpoint/2019/9/main/command">
                <pc:docMk/>
                <pc:sldMk cId="1853603635" sldId="278"/>
                <pc2:cmMk id="{D4FCCC88-4B82-4F5C-A9EA-6FEF021F9009}"/>
              </pc2:cmMkLst>
            </pc226:cmChg>
          </p:ext>
        </pc:extLst>
      </pc:sldChg>
      <pc:sldChg chg="addCm">
        <pc:chgData name="Rebecca Taylor" userId="S::rebeccataylor@redcross.org.uk::ebf3a294-348e-4790-8c72-69a089f8e2c7" providerId="AD" clId="Web-{49B8424B-773A-19FB-17E5-7AAD7E93272F}" dt="2024-07-02T13:39:34.202" v="2"/>
        <pc:sldMkLst>
          <pc:docMk/>
          <pc:sldMk cId="3219438846" sldId="288"/>
        </pc:sldMkLst>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49B8424B-773A-19FB-17E5-7AAD7E93272F}" dt="2024-07-02T13:39:34.202" v="2"/>
              <pc2:cmMkLst xmlns:pc2="http://schemas.microsoft.com/office/powerpoint/2019/9/main/command">
                <pc:docMk/>
                <pc:sldMk cId="3219438846" sldId="288"/>
                <pc2:cmMk id="{AD4F3707-015F-4FBD-8E96-225F959400B4}"/>
              </pc2:cmMkLst>
            </pc226:cmChg>
          </p:ext>
        </pc:extLst>
      </pc:sldChg>
      <pc:sldChg chg="addCm">
        <pc:chgData name="Rebecca Taylor" userId="S::rebeccataylor@redcross.org.uk::ebf3a294-348e-4790-8c72-69a089f8e2c7" providerId="AD" clId="Web-{49B8424B-773A-19FB-17E5-7AAD7E93272F}" dt="2024-07-02T13:39:56.265" v="3"/>
        <pc:sldMkLst>
          <pc:docMk/>
          <pc:sldMk cId="3377209287" sldId="291"/>
        </pc:sldMkLst>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49B8424B-773A-19FB-17E5-7AAD7E93272F}" dt="2024-07-02T13:39:56.265" v="3"/>
              <pc2:cmMkLst xmlns:pc2="http://schemas.microsoft.com/office/powerpoint/2019/9/main/command">
                <pc:docMk/>
                <pc:sldMk cId="3377209287" sldId="291"/>
                <pc2:cmMk id="{4F12D4B7-6C41-472F-A06C-9360EDE452F5}"/>
              </pc2:cmMkLst>
            </pc226:cmChg>
          </p:ext>
        </pc:extLst>
      </pc:sldChg>
      <pc:sldChg chg="addSp modSp addCm">
        <pc:chgData name="Rebecca Taylor" userId="S::rebeccataylor@redcross.org.uk::ebf3a294-348e-4790-8c72-69a089f8e2c7" providerId="AD" clId="Web-{49B8424B-773A-19FB-17E5-7AAD7E93272F}" dt="2024-07-02T13:49:30.520" v="7"/>
        <pc:sldMkLst>
          <pc:docMk/>
          <pc:sldMk cId="1016554931" sldId="300"/>
        </pc:sldMkLst>
        <pc:picChg chg="add mod">
          <ac:chgData name="Rebecca Taylor" userId="S::rebeccataylor@redcross.org.uk::ebf3a294-348e-4790-8c72-69a089f8e2c7" providerId="AD" clId="Web-{49B8424B-773A-19FB-17E5-7AAD7E93272F}" dt="2024-07-02T13:47:49.533" v="6" actId="1076"/>
          <ac:picMkLst>
            <pc:docMk/>
            <pc:sldMk cId="1016554931" sldId="300"/>
            <ac:picMk id="5" creationId="{0A992F7C-613A-6EB0-7394-FE79E7AFB6EB}"/>
          </ac:picMkLst>
        </pc:picChg>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49B8424B-773A-19FB-17E5-7AAD7E93272F}" dt="2024-07-02T13:49:30.520" v="7"/>
              <pc2:cmMkLst xmlns:pc2="http://schemas.microsoft.com/office/powerpoint/2019/9/main/command">
                <pc:docMk/>
                <pc:sldMk cId="1016554931" sldId="300"/>
                <pc2:cmMk id="{DF2662A4-8630-4363-A51C-EE432C51454B}"/>
              </pc2:cmMkLst>
            </pc226:cmChg>
          </p:ext>
        </pc:extLst>
      </pc:sldChg>
      <pc:sldChg chg="addCm">
        <pc:chgData name="Rebecca Taylor" userId="S::rebeccataylor@redcross.org.uk::ebf3a294-348e-4790-8c72-69a089f8e2c7" providerId="AD" clId="Web-{49B8424B-773A-19FB-17E5-7AAD7E93272F}" dt="2024-07-02T13:47:42.610" v="4"/>
        <pc:sldMkLst>
          <pc:docMk/>
          <pc:sldMk cId="2080780622" sldId="301"/>
        </pc:sldMkLst>
        <pc:extLst>
          <p:ext xmlns:p="http://schemas.openxmlformats.org/presentationml/2006/main" uri="{D6D511B9-2390-475A-947B-AFAB55BFBCF1}">
            <pc226:cmChg xmlns:pc226="http://schemas.microsoft.com/office/powerpoint/2022/06/main/command" chg="add">
              <pc226:chgData name="Rebecca Taylor" userId="S::rebeccataylor@redcross.org.uk::ebf3a294-348e-4790-8c72-69a089f8e2c7" providerId="AD" clId="Web-{49B8424B-773A-19FB-17E5-7AAD7E93272F}" dt="2024-07-02T13:47:42.610" v="4"/>
              <pc2:cmMkLst xmlns:pc2="http://schemas.microsoft.com/office/powerpoint/2019/9/main/command">
                <pc:docMk/>
                <pc:sldMk cId="2080780622" sldId="301"/>
                <pc2:cmMk id="{919CBA61-3DC7-430F-9EF7-E037158CE79C}"/>
              </pc2:cmMkLst>
            </pc226:cmChg>
          </p:ext>
        </pc:extLst>
      </pc:sldChg>
    </pc:docChg>
  </pc:docChgLst>
  <pc:docChgLst>
    <pc:chgData name="Becky Dawson" userId="S::rebeccadawson@redcross.org.uk::36b2ace2-30a9-4518-aa35-e252dfc8be27" providerId="AD" clId="Web-{BF006043-4317-8C32-78F6-5823416FD937}"/>
    <pc:docChg chg="modSld">
      <pc:chgData name="Becky Dawson" userId="S::rebeccadawson@redcross.org.uk::36b2ace2-30a9-4518-aa35-e252dfc8be27" providerId="AD" clId="Web-{BF006043-4317-8C32-78F6-5823416FD937}" dt="2024-07-01T13:01:12.696" v="2" actId="1076"/>
      <pc:docMkLst>
        <pc:docMk/>
      </pc:docMkLst>
      <pc:sldChg chg="modSp">
        <pc:chgData name="Becky Dawson" userId="S::rebeccadawson@redcross.org.uk::36b2ace2-30a9-4518-aa35-e252dfc8be27" providerId="AD" clId="Web-{BF006043-4317-8C32-78F6-5823416FD937}" dt="2024-07-01T13:01:12.696" v="2" actId="1076"/>
        <pc:sldMkLst>
          <pc:docMk/>
          <pc:sldMk cId="3563053759" sldId="299"/>
        </pc:sldMkLst>
        <pc:picChg chg="mod">
          <ac:chgData name="Becky Dawson" userId="S::rebeccadawson@redcross.org.uk::36b2ace2-30a9-4518-aa35-e252dfc8be27" providerId="AD" clId="Web-{BF006043-4317-8C32-78F6-5823416FD937}" dt="2024-07-01T13:01:10.665" v="1" actId="1076"/>
          <ac:picMkLst>
            <pc:docMk/>
            <pc:sldMk cId="3563053759" sldId="299"/>
            <ac:picMk id="6" creationId="{A683CF2D-A93F-76E6-6E79-A796074ADF9F}"/>
          </ac:picMkLst>
        </pc:picChg>
        <pc:picChg chg="mod">
          <ac:chgData name="Becky Dawson" userId="S::rebeccadawson@redcross.org.uk::36b2ace2-30a9-4518-aa35-e252dfc8be27" providerId="AD" clId="Web-{BF006043-4317-8C32-78F6-5823416FD937}" dt="2024-07-01T13:01:12.696" v="2" actId="1076"/>
          <ac:picMkLst>
            <pc:docMk/>
            <pc:sldMk cId="3563053759" sldId="299"/>
            <ac:picMk id="7" creationId="{23A6EEB7-9BEB-3DF2-42AF-E3472DA19081}"/>
          </ac:picMkLst>
        </pc:picChg>
      </pc:sldChg>
    </pc:docChg>
  </pc:docChgLst>
  <pc:docChgLst>
    <pc:chgData name="Noel Trew" userId="S::ntrew@redcross.org.uk::60d7b166-c182-44d8-a880-461149e1f322" providerId="AD" clId="Web-{871585DB-E67E-5607-F1DA-594B970BBD38}"/>
    <pc:docChg chg="modSld sldOrd">
      <pc:chgData name="Noel Trew" userId="S::ntrew@redcross.org.uk::60d7b166-c182-44d8-a880-461149e1f322" providerId="AD" clId="Web-{871585DB-E67E-5607-F1DA-594B970BBD38}" dt="2024-07-18T10:24:28.302" v="1422" actId="20577"/>
      <pc:docMkLst>
        <pc:docMk/>
      </pc:docMkLst>
      <pc:sldChg chg="ord">
        <pc:chgData name="Noel Trew" userId="S::ntrew@redcross.org.uk::60d7b166-c182-44d8-a880-461149e1f322" providerId="AD" clId="Web-{871585DB-E67E-5607-F1DA-594B970BBD38}" dt="2024-07-18T09:52:21.706" v="861"/>
        <pc:sldMkLst>
          <pc:docMk/>
          <pc:sldMk cId="2757647916" sldId="286"/>
        </pc:sldMkLst>
      </pc:sldChg>
      <pc:sldChg chg="modSp">
        <pc:chgData name="Noel Trew" userId="S::ntrew@redcross.org.uk::60d7b166-c182-44d8-a880-461149e1f322" providerId="AD" clId="Web-{871585DB-E67E-5607-F1DA-594B970BBD38}" dt="2024-07-18T10:12:05.269" v="1307" actId="20577"/>
        <pc:sldMkLst>
          <pc:docMk/>
          <pc:sldMk cId="3219438846" sldId="288"/>
        </pc:sldMkLst>
        <pc:spChg chg="mod">
          <ac:chgData name="Noel Trew" userId="S::ntrew@redcross.org.uk::60d7b166-c182-44d8-a880-461149e1f322" providerId="AD" clId="Web-{871585DB-E67E-5607-F1DA-594B970BBD38}" dt="2024-07-18T10:12:05.269" v="1307" actId="20577"/>
          <ac:spMkLst>
            <pc:docMk/>
            <pc:sldMk cId="3219438846" sldId="288"/>
            <ac:spMk id="3" creationId="{E4D2EEAB-2EFA-651F-0939-E0575F8A47A1}"/>
          </ac:spMkLst>
        </pc:spChg>
      </pc:sldChg>
      <pc:sldChg chg="addSp modSp ord addAnim">
        <pc:chgData name="Noel Trew" userId="S::ntrew@redcross.org.uk::60d7b166-c182-44d8-a880-461149e1f322" providerId="AD" clId="Web-{871585DB-E67E-5607-F1DA-594B970BBD38}" dt="2024-07-18T09:51:59.408" v="860"/>
        <pc:sldMkLst>
          <pc:docMk/>
          <pc:sldMk cId="2011915785" sldId="289"/>
        </pc:sldMkLst>
        <pc:spChg chg="add mod">
          <ac:chgData name="Noel Trew" userId="S::ntrew@redcross.org.uk::60d7b166-c182-44d8-a880-461149e1f322" providerId="AD" clId="Web-{871585DB-E67E-5607-F1DA-594B970BBD38}" dt="2024-07-18T09:44:50.145" v="430" actId="20577"/>
          <ac:spMkLst>
            <pc:docMk/>
            <pc:sldMk cId="2011915785" sldId="289"/>
            <ac:spMk id="8" creationId="{7FCFC34E-87C6-C82D-CA2D-B9E896BFB8CC}"/>
          </ac:spMkLst>
        </pc:spChg>
      </pc:sldChg>
      <pc:sldChg chg="modSp">
        <pc:chgData name="Noel Trew" userId="S::ntrew@redcross.org.uk::60d7b166-c182-44d8-a880-461149e1f322" providerId="AD" clId="Web-{871585DB-E67E-5607-F1DA-594B970BBD38}" dt="2024-07-18T10:23:56.347" v="1420" actId="14100"/>
        <pc:sldMkLst>
          <pc:docMk/>
          <pc:sldMk cId="1326708570" sldId="290"/>
        </pc:sldMkLst>
        <pc:spChg chg="mod">
          <ac:chgData name="Noel Trew" userId="S::ntrew@redcross.org.uk::60d7b166-c182-44d8-a880-461149e1f322" providerId="AD" clId="Web-{871585DB-E67E-5607-F1DA-594B970BBD38}" dt="2024-07-18T10:23:56.347" v="1420" actId="14100"/>
          <ac:spMkLst>
            <pc:docMk/>
            <pc:sldMk cId="1326708570" sldId="290"/>
            <ac:spMk id="3" creationId="{4734DC8C-00EC-8ED2-9208-2C47F7B1B301}"/>
          </ac:spMkLst>
        </pc:spChg>
      </pc:sldChg>
      <pc:sldChg chg="addSp modSp addAnim">
        <pc:chgData name="Noel Trew" userId="S::ntrew@redcross.org.uk::60d7b166-c182-44d8-a880-461149e1f322" providerId="AD" clId="Web-{871585DB-E67E-5607-F1DA-594B970BBD38}" dt="2024-07-18T09:47:04.466" v="481" actId="1076"/>
        <pc:sldMkLst>
          <pc:docMk/>
          <pc:sldMk cId="3377209287" sldId="291"/>
        </pc:sldMkLst>
        <pc:spChg chg="add mod">
          <ac:chgData name="Noel Trew" userId="S::ntrew@redcross.org.uk::60d7b166-c182-44d8-a880-461149e1f322" providerId="AD" clId="Web-{871585DB-E67E-5607-F1DA-594B970BBD38}" dt="2024-07-18T09:47:04.466" v="481" actId="1076"/>
          <ac:spMkLst>
            <pc:docMk/>
            <pc:sldMk cId="3377209287" sldId="291"/>
            <ac:spMk id="7" creationId="{957AD4EB-DED0-62B3-A63E-A963A8FFC80F}"/>
          </ac:spMkLst>
        </pc:spChg>
      </pc:sldChg>
      <pc:sldChg chg="addSp modSp addAnim">
        <pc:chgData name="Noel Trew" userId="S::ntrew@redcross.org.uk::60d7b166-c182-44d8-a880-461149e1f322" providerId="AD" clId="Web-{871585DB-E67E-5607-F1DA-594B970BBD38}" dt="2024-07-18T10:24:28.302" v="1422" actId="20577"/>
        <pc:sldMkLst>
          <pc:docMk/>
          <pc:sldMk cId="3032051382" sldId="292"/>
        </pc:sldMkLst>
        <pc:spChg chg="add mod">
          <ac:chgData name="Noel Trew" userId="S::ntrew@redcross.org.uk::60d7b166-c182-44d8-a880-461149e1f322" providerId="AD" clId="Web-{871585DB-E67E-5607-F1DA-594B970BBD38}" dt="2024-07-18T10:24:28.302" v="1422" actId="20577"/>
          <ac:spMkLst>
            <pc:docMk/>
            <pc:sldMk cId="3032051382" sldId="292"/>
            <ac:spMk id="7" creationId="{EE572FA2-97F8-10CF-0A1C-8541DA77F871}"/>
          </ac:spMkLst>
        </pc:spChg>
      </pc:sldChg>
      <pc:sldChg chg="addSp delSp modSp addAnim">
        <pc:chgData name="Noel Trew" userId="S::ntrew@redcross.org.uk::60d7b166-c182-44d8-a880-461149e1f322" providerId="AD" clId="Web-{871585DB-E67E-5607-F1DA-594B970BBD38}" dt="2024-07-18T09:35:52.781" v="319" actId="20577"/>
        <pc:sldMkLst>
          <pc:docMk/>
          <pc:sldMk cId="708795125" sldId="293"/>
        </pc:sldMkLst>
        <pc:spChg chg="add del mod">
          <ac:chgData name="Noel Trew" userId="S::ntrew@redcross.org.uk::60d7b166-c182-44d8-a880-461149e1f322" providerId="AD" clId="Web-{871585DB-E67E-5607-F1DA-594B970BBD38}" dt="2024-07-18T09:27:05.277" v="3"/>
          <ac:spMkLst>
            <pc:docMk/>
            <pc:sldMk cId="708795125" sldId="293"/>
            <ac:spMk id="3" creationId="{B98A7D56-87DA-82B0-934E-EB946CC55A47}"/>
          </ac:spMkLst>
        </pc:spChg>
        <pc:spChg chg="add mod">
          <ac:chgData name="Noel Trew" userId="S::ntrew@redcross.org.uk::60d7b166-c182-44d8-a880-461149e1f322" providerId="AD" clId="Web-{871585DB-E67E-5607-F1DA-594B970BBD38}" dt="2024-07-18T09:35:52.781" v="319" actId="20577"/>
          <ac:spMkLst>
            <pc:docMk/>
            <pc:sldMk cId="708795125" sldId="293"/>
            <ac:spMk id="8" creationId="{1A65646B-AC5F-1C5F-C213-8B16C52AE97F}"/>
          </ac:spMkLst>
        </pc:spChg>
      </pc:sldChg>
      <pc:sldChg chg="addSp modSp addAnim">
        <pc:chgData name="Noel Trew" userId="S::ntrew@redcross.org.uk::60d7b166-c182-44d8-a880-461149e1f322" providerId="AD" clId="Web-{871585DB-E67E-5607-F1DA-594B970BBD38}" dt="2024-07-18T09:54:10.416" v="862" actId="20577"/>
        <pc:sldMkLst>
          <pc:docMk/>
          <pc:sldMk cId="797529227" sldId="294"/>
        </pc:sldMkLst>
        <pc:spChg chg="add mod">
          <ac:chgData name="Noel Trew" userId="S::ntrew@redcross.org.uk::60d7b166-c182-44d8-a880-461149e1f322" providerId="AD" clId="Web-{871585DB-E67E-5607-F1DA-594B970BBD38}" dt="2024-07-18T09:54:10.416" v="862" actId="20577"/>
          <ac:spMkLst>
            <pc:docMk/>
            <pc:sldMk cId="797529227" sldId="294"/>
            <ac:spMk id="6" creationId="{55B8F3F0-2AD2-10E9-86CC-61C8BE286042}"/>
          </ac:spMkLst>
        </pc:spChg>
      </pc:sldChg>
      <pc:sldChg chg="addSp modSp ord addAnim">
        <pc:chgData name="Noel Trew" userId="S::ntrew@redcross.org.uk::60d7b166-c182-44d8-a880-461149e1f322" providerId="AD" clId="Web-{871585DB-E67E-5607-F1DA-594B970BBD38}" dt="2024-07-18T09:51:52.110" v="859"/>
        <pc:sldMkLst>
          <pc:docMk/>
          <pc:sldMk cId="2641784636" sldId="295"/>
        </pc:sldMkLst>
        <pc:spChg chg="add mod">
          <ac:chgData name="Noel Trew" userId="S::ntrew@redcross.org.uk::60d7b166-c182-44d8-a880-461149e1f322" providerId="AD" clId="Web-{871585DB-E67E-5607-F1DA-594B970BBD38}" dt="2024-07-18T09:50:55.716" v="856" actId="14100"/>
          <ac:spMkLst>
            <pc:docMk/>
            <pc:sldMk cId="2641784636" sldId="295"/>
            <ac:spMk id="8" creationId="{F328E4E6-B194-A01E-9987-9DC77906F4E5}"/>
          </ac:spMkLst>
        </pc:spChg>
      </pc:sldChg>
      <pc:sldChg chg="modSp">
        <pc:chgData name="Noel Trew" userId="S::ntrew@redcross.org.uk::60d7b166-c182-44d8-a880-461149e1f322" providerId="AD" clId="Web-{871585DB-E67E-5607-F1DA-594B970BBD38}" dt="2024-07-18T10:11:10.890" v="1229" actId="14100"/>
        <pc:sldMkLst>
          <pc:docMk/>
          <pc:sldMk cId="3695854898" sldId="298"/>
        </pc:sldMkLst>
        <pc:spChg chg="mod">
          <ac:chgData name="Noel Trew" userId="S::ntrew@redcross.org.uk::60d7b166-c182-44d8-a880-461149e1f322" providerId="AD" clId="Web-{871585DB-E67E-5607-F1DA-594B970BBD38}" dt="2024-07-18T10:11:07.327" v="1228" actId="20577"/>
          <ac:spMkLst>
            <pc:docMk/>
            <pc:sldMk cId="3695854898" sldId="298"/>
            <ac:spMk id="4" creationId="{E8816781-4399-7344-D55C-6367EA78906D}"/>
          </ac:spMkLst>
        </pc:spChg>
        <pc:spChg chg="mod">
          <ac:chgData name="Noel Trew" userId="S::ntrew@redcross.org.uk::60d7b166-c182-44d8-a880-461149e1f322" providerId="AD" clId="Web-{871585DB-E67E-5607-F1DA-594B970BBD38}" dt="2024-07-18T10:11:10.890" v="1229" actId="14100"/>
          <ac:spMkLst>
            <pc:docMk/>
            <pc:sldMk cId="3695854898" sldId="298"/>
            <ac:spMk id="9" creationId="{FAB65264-B542-BA3F-2477-1776D971EF0F}"/>
          </ac:spMkLst>
        </pc:spChg>
      </pc:sldChg>
      <pc:sldChg chg="addSp modSp addAnim">
        <pc:chgData name="Noel Trew" userId="S::ntrew@redcross.org.uk::60d7b166-c182-44d8-a880-461149e1f322" providerId="AD" clId="Web-{871585DB-E67E-5607-F1DA-594B970BBD38}" dt="2024-07-18T10:10:29.122" v="1210" actId="20577"/>
        <pc:sldMkLst>
          <pc:docMk/>
          <pc:sldMk cId="3563053759" sldId="299"/>
        </pc:sldMkLst>
        <pc:spChg chg="mod">
          <ac:chgData name="Noel Trew" userId="S::ntrew@redcross.org.uk::60d7b166-c182-44d8-a880-461149e1f322" providerId="AD" clId="Web-{871585DB-E67E-5607-F1DA-594B970BBD38}" dt="2024-07-18T09:51:15.014" v="857" actId="1076"/>
          <ac:spMkLst>
            <pc:docMk/>
            <pc:sldMk cId="3563053759" sldId="299"/>
            <ac:spMk id="4" creationId="{51842C8B-A562-B156-9EE8-8A4799F53525}"/>
          </ac:spMkLst>
        </pc:spChg>
        <pc:spChg chg="add mod">
          <ac:chgData name="Noel Trew" userId="S::ntrew@redcross.org.uk::60d7b166-c182-44d8-a880-461149e1f322" providerId="AD" clId="Web-{871585DB-E67E-5607-F1DA-594B970BBD38}" dt="2024-07-18T10:10:29.122" v="1210" actId="20577"/>
          <ac:spMkLst>
            <pc:docMk/>
            <pc:sldMk cId="3563053759" sldId="299"/>
            <ac:spMk id="6" creationId="{D88CAC39-A9B9-5F53-0347-5925DFDFB228}"/>
          </ac:spMkLst>
        </pc:spChg>
      </pc:sldChg>
      <pc:sldChg chg="addSp modSp addAnim">
        <pc:chgData name="Noel Trew" userId="S::ntrew@redcross.org.uk::60d7b166-c182-44d8-a880-461149e1f322" providerId="AD" clId="Web-{871585DB-E67E-5607-F1DA-594B970BBD38}" dt="2024-07-18T10:20:25.943" v="1333" actId="20577"/>
        <pc:sldMkLst>
          <pc:docMk/>
          <pc:sldMk cId="2673928037" sldId="302"/>
        </pc:sldMkLst>
        <pc:spChg chg="mod">
          <ac:chgData name="Noel Trew" userId="S::ntrew@redcross.org.uk::60d7b166-c182-44d8-a880-461149e1f322" providerId="AD" clId="Web-{871585DB-E67E-5607-F1DA-594B970BBD38}" dt="2024-07-18T09:56:38.410" v="928" actId="14100"/>
          <ac:spMkLst>
            <pc:docMk/>
            <pc:sldMk cId="2673928037" sldId="302"/>
            <ac:spMk id="5" creationId="{53DB5BAB-7542-DD11-6DD3-FBE54C6BC488}"/>
          </ac:spMkLst>
        </pc:spChg>
        <pc:spChg chg="mod">
          <ac:chgData name="Noel Trew" userId="S::ntrew@redcross.org.uk::60d7b166-c182-44d8-a880-461149e1f322" providerId="AD" clId="Web-{871585DB-E67E-5607-F1DA-594B970BBD38}" dt="2024-07-18T09:56:33.379" v="927" actId="20577"/>
          <ac:spMkLst>
            <pc:docMk/>
            <pc:sldMk cId="2673928037" sldId="302"/>
            <ac:spMk id="8" creationId="{9AC7FBEF-1F5C-EB4C-4BD4-714493C9DF34}"/>
          </ac:spMkLst>
        </pc:spChg>
        <pc:spChg chg="add mod">
          <ac:chgData name="Noel Trew" userId="S::ntrew@redcross.org.uk::60d7b166-c182-44d8-a880-461149e1f322" providerId="AD" clId="Web-{871585DB-E67E-5607-F1DA-594B970BBD38}" dt="2024-07-18T10:20:25.943" v="1333" actId="20577"/>
          <ac:spMkLst>
            <pc:docMk/>
            <pc:sldMk cId="2673928037" sldId="302"/>
            <ac:spMk id="10" creationId="{FB72846E-511C-32A6-25D5-10DFD5DC313C}"/>
          </ac:spMkLst>
        </pc:spChg>
      </pc:sldChg>
    </pc:docChg>
  </pc:docChgLst>
  <pc:docChgLst>
    <pc:chgData name="Becky Dawson" userId="S::rebeccadawson@redcross.org.uk::36b2ace2-30a9-4518-aa35-e252dfc8be27" providerId="AD" clId="Web-{DC70DBA3-0DAD-91D7-8C00-753CD5ADCCF2}"/>
    <pc:docChg chg="">
      <pc:chgData name="Becky Dawson" userId="S::rebeccadawson@redcross.org.uk::36b2ace2-30a9-4518-aa35-e252dfc8be27" providerId="AD" clId="Web-{DC70DBA3-0DAD-91D7-8C00-753CD5ADCCF2}" dt="2024-07-03T08:52:50.961" v="0"/>
      <pc:docMkLst>
        <pc:docMk/>
      </pc:docMkLst>
      <pc:sldChg chg="modCm">
        <pc:chgData name="Becky Dawson" userId="S::rebeccadawson@redcross.org.uk::36b2ace2-30a9-4518-aa35-e252dfc8be27" providerId="AD" clId="Web-{DC70DBA3-0DAD-91D7-8C00-753CD5ADCCF2}" dt="2024-07-03T08:52:50.961" v="0"/>
        <pc:sldMkLst>
          <pc:docMk/>
          <pc:sldMk cId="1016554931" sldId="300"/>
        </pc:sldMkLst>
        <pc:extLst>
          <p:ext xmlns:p="http://schemas.openxmlformats.org/presentationml/2006/main" uri="{D6D511B9-2390-475A-947B-AFAB55BFBCF1}">
            <pc226:cmChg xmlns:pc226="http://schemas.microsoft.com/office/powerpoint/2022/06/main/command" chg="">
              <pc226:chgData name="Becky Dawson" userId="S::rebeccadawson@redcross.org.uk::36b2ace2-30a9-4518-aa35-e252dfc8be27" providerId="AD" clId="Web-{DC70DBA3-0DAD-91D7-8C00-753CD5ADCCF2}" dt="2024-07-03T08:52:50.961" v="0"/>
              <pc2:cmMkLst xmlns:pc2="http://schemas.microsoft.com/office/powerpoint/2019/9/main/command">
                <pc:docMk/>
                <pc:sldMk cId="1016554931" sldId="300"/>
                <pc2:cmMk id="{DF2662A4-8630-4363-A51C-EE432C51454B}"/>
              </pc2:cmMkLst>
              <pc226:cmRplyChg chg="add">
                <pc226:chgData name="Becky Dawson" userId="S::rebeccadawson@redcross.org.uk::36b2ace2-30a9-4518-aa35-e252dfc8be27" providerId="AD" clId="Web-{DC70DBA3-0DAD-91D7-8C00-753CD5ADCCF2}" dt="2024-07-03T08:52:50.961" v="0"/>
                <pc2:cmRplyMkLst xmlns:pc2="http://schemas.microsoft.com/office/powerpoint/2019/9/main/command">
                  <pc:docMk/>
                  <pc:sldMk cId="1016554931" sldId="300"/>
                  <pc2:cmMk id="{DF2662A4-8630-4363-A51C-EE432C51454B}"/>
                  <pc2:cmRplyMk id="{A727D018-E6D5-4D0C-B858-8C943F4C7BA6}"/>
                </pc2:cmRplyMkLst>
              </pc226:cmRplyChg>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ECB463-AA9C-5258-C627-96E87491F7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C041442-B801-6755-D8EB-5AEF03ECA8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CE79A2-A834-4CBA-A458-2CC02FC5257C}" type="datetimeFigureOut">
              <a:rPr lang="en-GB" smtClean="0"/>
              <a:t>24/07/2024</a:t>
            </a:fld>
            <a:endParaRPr lang="en-GB"/>
          </a:p>
        </p:txBody>
      </p:sp>
      <p:sp>
        <p:nvSpPr>
          <p:cNvPr id="4" name="Footer Placeholder 3">
            <a:extLst>
              <a:ext uri="{FF2B5EF4-FFF2-40B4-BE49-F238E27FC236}">
                <a16:creationId xmlns:a16="http://schemas.microsoft.com/office/drawing/2014/main" id="{E45D9FBB-663E-368C-41D0-10AAAC211F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A024BEB-6ABB-4C27-2002-97DC0779EE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5C2D6C-2A46-4F7B-AD6E-240D39ECE10F}" type="slidenum">
              <a:rPr lang="en-GB" smtClean="0"/>
              <a:t>‹#›</a:t>
            </a:fld>
            <a:endParaRPr lang="en-GB"/>
          </a:p>
        </p:txBody>
      </p:sp>
    </p:spTree>
    <p:extLst>
      <p:ext uri="{BB962C8B-B14F-4D97-AF65-F5344CB8AC3E}">
        <p14:creationId xmlns:p14="http://schemas.microsoft.com/office/powerpoint/2010/main" val="331995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55FC1-EC9E-4767-8B06-D9963448AE36}" type="datetimeFigureOut">
              <a:rPr lang="en-GB" smtClean="0"/>
              <a:t>24/07/2024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95D7-94A6-46E6-A78A-678106E80E47}" type="slidenum">
              <a:rPr lang="en-GB" smtClean="0"/>
              <a:t>‹#›</a:t>
            </a:fld>
            <a:endParaRPr lang="en-GB"/>
          </a:p>
        </p:txBody>
      </p:sp>
    </p:spTree>
    <p:extLst>
      <p:ext uri="{BB962C8B-B14F-4D97-AF65-F5344CB8AC3E}">
        <p14:creationId xmlns:p14="http://schemas.microsoft.com/office/powerpoint/2010/main" val="248584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frcnewsroom.org/story/en/350/ifrc-launches-global-climate-resilience-platform-to-support-500-million-people-on-climate-crisis-frontlin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frcnewsroom.org/story/en/297/red-cross-volunteers-take-on-covid-19-fight-in-the-communit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frcnewsroom.org/story/en/363/libya-floods-ifrc-announces-chf-10-million-appeal-for-urgent-relief-effor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ur03.safelinks.protection.outlook.com/?url=https%3A%2F%2Fihl-databases.icrc.org%2Fen%2Fcustomary-ihl%2Fv1%2Frule96&amp;data=05%7C02%7CClareStevenson%40redcross.org.uk%7C24cb9f31af844e140d8b08dc9077c4b9%7Cfedc3cbaca5e4388a837b45c7f0d71b7%7C0%7C0%7C638544091279539340%7CUnknown%7CTWFpbGZsb3d8eyJWIjoiMC4wLjAwMDAiLCJQIjoiV2luMzIiLCJBTiI6Ik1haWwiLCJXVCI6Mn0%3D%7C0%7C%7C%7C&amp;sdata=OE1DYrcnCJKFWA9aoFMKCk%2B%2Fls6D%2BIRzAVtz7QVPFOI%3D&amp;reserved=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crcnewsroom.org/story/en/1984/nagorno-karabakh-conflict-aftermath-winter-deepens-agony-of-families-of-missing-peop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r>
              <a:rPr lang="en-GB" b="0" i="0">
                <a:solidFill>
                  <a:srgbClr val="474747"/>
                </a:solidFill>
                <a:effectLst/>
                <a:latin typeface="Arial" panose="020B0604020202020204" pitchFamily="34" charset="0"/>
              </a:rPr>
              <a:t>Source: British Red Cross </a:t>
            </a:r>
            <a:r>
              <a:rPr lang="en-GB" b="0" i="0" err="1">
                <a:solidFill>
                  <a:srgbClr val="474747"/>
                </a:solidFill>
                <a:effectLst/>
                <a:latin typeface="Arial" panose="020B0604020202020204" pitchFamily="34" charset="0"/>
              </a:rPr>
              <a:t>StoriesHub</a:t>
            </a:r>
            <a:r>
              <a:rPr lang="en-GB" b="0" i="0">
                <a:solidFill>
                  <a:srgbClr val="474747"/>
                </a:solidFill>
                <a:effectLst/>
                <a:latin typeface="Arial" panose="020B0604020202020204" pitchFamily="34" charset="0"/>
              </a:rPr>
              <a:t> (colourised image)</a:t>
            </a:r>
          </a:p>
          <a:p>
            <a:br>
              <a:rPr lang="en-GB" b="0" i="0">
                <a:solidFill>
                  <a:srgbClr val="474747"/>
                </a:solidFill>
                <a:effectLst/>
                <a:latin typeface="Arial" panose="020B0604020202020204" pitchFamily="34" charset="0"/>
              </a:rPr>
            </a:b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1</a:t>
            </a:fld>
            <a:endParaRPr lang="en-GB"/>
          </a:p>
        </p:txBody>
      </p:sp>
    </p:spTree>
    <p:extLst>
      <p:ext uri="{BB962C8B-B14F-4D97-AF65-F5344CB8AC3E}">
        <p14:creationId xmlns:p14="http://schemas.microsoft.com/office/powerpoint/2010/main" val="178102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74747"/>
                </a:solidFill>
                <a:effectLst/>
                <a:latin typeface="Arial" panose="020B0604020202020204" pitchFamily="34" charset="0"/>
              </a:rPr>
              <a:t>Source: BRC</a:t>
            </a:r>
          </a:p>
          <a:p>
            <a:r>
              <a:rPr lang="en-GB" b="0" i="0">
                <a:solidFill>
                  <a:srgbClr val="474747"/>
                </a:solidFill>
                <a:effectLst/>
                <a:latin typeface="Arial" panose="020B0604020202020204" pitchFamily="34" charset="0"/>
              </a:rPr>
              <a:t>Photographer: Abed </a:t>
            </a:r>
            <a:r>
              <a:rPr lang="en-GB" b="0" i="0" err="1">
                <a:solidFill>
                  <a:srgbClr val="474747"/>
                </a:solidFill>
                <a:effectLst/>
                <a:latin typeface="Arial" panose="020B0604020202020204" pitchFamily="34" charset="0"/>
              </a:rPr>
              <a:t>Zagout</a:t>
            </a:r>
            <a:endParaRPr lang="en-GB" b="0" i="0">
              <a:solidFill>
                <a:srgbClr val="474747"/>
              </a:solidFill>
              <a:effectLst/>
              <a:latin typeface="Arial" panose="020B0604020202020204" pitchFamily="34" charset="0"/>
            </a:endParaRPr>
          </a:p>
          <a:p>
            <a:endParaRPr lang="en-GB" b="0" i="0">
              <a:solidFill>
                <a:srgbClr val="474747"/>
              </a:solidFill>
              <a:effectLst/>
              <a:latin typeface="Arial" panose="020B0604020202020204" pitchFamily="34" charset="0"/>
            </a:endParaRPr>
          </a:p>
          <a:p>
            <a:r>
              <a:rPr lang="en-GB" b="0" i="0">
                <a:solidFill>
                  <a:srgbClr val="474747"/>
                </a:solidFill>
                <a:effectLst/>
                <a:latin typeface="Arial" panose="020B0604020202020204" pitchFamily="34" charset="0"/>
              </a:rPr>
              <a:t>This picture has been used to show the aftermath of bombing in a city. It does not directly relate to the deaths of civilians.</a:t>
            </a:r>
          </a:p>
          <a:p>
            <a:endParaRPr lang="en-GB" b="0" i="0">
              <a:solidFill>
                <a:srgbClr val="474747"/>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89C95D7-94A6-46E6-A78A-678106E80E47}" type="slidenum">
              <a:rPr lang="en-GB" smtClean="0"/>
              <a:t>10</a:t>
            </a:fld>
            <a:endParaRPr lang="en-GB"/>
          </a:p>
        </p:txBody>
      </p:sp>
    </p:spTree>
    <p:extLst>
      <p:ext uri="{BB962C8B-B14F-4D97-AF65-F5344CB8AC3E}">
        <p14:creationId xmlns:p14="http://schemas.microsoft.com/office/powerpoint/2010/main" val="1496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IFRC</a:t>
            </a:r>
          </a:p>
          <a:p>
            <a:endParaRPr lang="en-GB"/>
          </a:p>
          <a:p>
            <a:r>
              <a:rPr lang="en-GB"/>
              <a:t>This image is used to depict the provision of water where there is limited/no access. Access to safe drinking water is essential in conflict as well as when climate emergencies.</a:t>
            </a:r>
          </a:p>
          <a:p>
            <a:endParaRPr lang="en-GB"/>
          </a:p>
          <a:p>
            <a:r>
              <a:rPr lang="en-GB">
                <a:hlinkClick r:id="rId3"/>
              </a:rPr>
              <a:t>IFRC launches Global Climate Resilience Platform to support 500 million people on climate crisis frontlines (ifrcnewsroom.org)</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11</a:t>
            </a:fld>
            <a:endParaRPr lang="en-GB"/>
          </a:p>
        </p:txBody>
      </p:sp>
    </p:spTree>
    <p:extLst>
      <p:ext uri="{BB962C8B-B14F-4D97-AF65-F5344CB8AC3E}">
        <p14:creationId xmlns:p14="http://schemas.microsoft.com/office/powerpoint/2010/main" val="929453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ICRC</a:t>
            </a:r>
          </a:p>
          <a:p>
            <a:endParaRPr lang="en-GB"/>
          </a:p>
          <a:p>
            <a:r>
              <a:rPr lang="en-GB"/>
              <a:t>This photo is used to highlight Red Cross ambulances in use.</a:t>
            </a:r>
          </a:p>
          <a:p>
            <a:endParaRPr lang="en-GB"/>
          </a:p>
          <a:p>
            <a:r>
              <a:rPr lang="en-GB">
                <a:hlinkClick r:id="rId3"/>
              </a:rPr>
              <a:t>Red Cross volunteers take on COVID-19 fight in the community (ifrcnewsroom.org)</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12</a:t>
            </a:fld>
            <a:endParaRPr lang="en-GB"/>
          </a:p>
        </p:txBody>
      </p:sp>
    </p:spTree>
    <p:extLst>
      <p:ext uri="{BB962C8B-B14F-4D97-AF65-F5344CB8AC3E}">
        <p14:creationId xmlns:p14="http://schemas.microsoft.com/office/powerpoint/2010/main" val="67822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iStock/Getty</a:t>
            </a:r>
          </a:p>
          <a:p>
            <a:r>
              <a:rPr lang="en-GB"/>
              <a:t>Photographer: </a:t>
            </a:r>
            <a:r>
              <a:rPr lang="en-GB" err="1"/>
              <a:t>DmitryPK</a:t>
            </a:r>
            <a:endParaRPr lang="en-GB"/>
          </a:p>
          <a:p>
            <a:endParaRPr lang="en-GB"/>
          </a:p>
          <a:p>
            <a:r>
              <a:rPr lang="en-GB"/>
              <a:t>This image is used as a stimulus to highlight young people and children used in conflict situations as combatants. This image is not a legitimate image of a child soldier. </a:t>
            </a:r>
          </a:p>
        </p:txBody>
      </p:sp>
      <p:sp>
        <p:nvSpPr>
          <p:cNvPr id="4" name="Slide Number Placeholder 3"/>
          <p:cNvSpPr>
            <a:spLocks noGrp="1"/>
          </p:cNvSpPr>
          <p:nvPr>
            <p:ph type="sldNum" sz="quarter" idx="5"/>
          </p:nvPr>
        </p:nvSpPr>
        <p:spPr/>
        <p:txBody>
          <a:bodyPr/>
          <a:lstStyle/>
          <a:p>
            <a:fld id="{A89C95D7-94A6-46E6-A78A-678106E80E47}" type="slidenum">
              <a:rPr lang="en-GB" smtClean="0"/>
              <a:t>13</a:t>
            </a:fld>
            <a:endParaRPr lang="en-GB"/>
          </a:p>
        </p:txBody>
      </p:sp>
    </p:spTree>
    <p:extLst>
      <p:ext uri="{BB962C8B-B14F-4D97-AF65-F5344CB8AC3E}">
        <p14:creationId xmlns:p14="http://schemas.microsoft.com/office/powerpoint/2010/main" val="252055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IFRC</a:t>
            </a:r>
          </a:p>
          <a:p>
            <a:endParaRPr lang="en-GB"/>
          </a:p>
          <a:p>
            <a:r>
              <a:rPr lang="en-GB"/>
              <a:t>This image is to be used as a stimulus to highlight the importance of water supply. Conflict can prevent key infrastructure from being maintained and may be targeted to gain military advantage.</a:t>
            </a:r>
          </a:p>
          <a:p>
            <a:endParaRPr lang="en-GB"/>
          </a:p>
          <a:p>
            <a:r>
              <a:rPr lang="en-GB">
                <a:hlinkClick r:id="rId3"/>
              </a:rPr>
              <a:t>Libya floods: IFRC announces CHF 10 million appeal for urgent relief efforts (ifrcnewsroom.org)</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14</a:t>
            </a:fld>
            <a:endParaRPr lang="en-GB"/>
          </a:p>
        </p:txBody>
      </p:sp>
    </p:spTree>
    <p:extLst>
      <p:ext uri="{BB962C8B-B14F-4D97-AF65-F5344CB8AC3E}">
        <p14:creationId xmlns:p14="http://schemas.microsoft.com/office/powerpoint/2010/main" val="103643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474747"/>
                </a:solidFill>
                <a:cs typeface="Calibri"/>
              </a:rPr>
              <a:t>Source: ICRC audiovisual archives</a:t>
            </a:r>
          </a:p>
          <a:p>
            <a:endParaRPr lang="en-GB">
              <a:solidFill>
                <a:srgbClr val="474747"/>
              </a:solidFill>
              <a:cs typeface="Calibri"/>
            </a:endParaRPr>
          </a:p>
          <a:p>
            <a:r>
              <a:rPr lang="en-GB">
                <a:solidFill>
                  <a:srgbClr val="474747"/>
                </a:solidFill>
                <a:cs typeface="Calibri"/>
              </a:rPr>
              <a:t>This image is a simulation exercise </a:t>
            </a:r>
            <a:r>
              <a:rPr lang="en-GB" b="0" i="0">
                <a:solidFill>
                  <a:srgbClr val="FFFFFF"/>
                </a:solidFill>
                <a:effectLst/>
                <a:highlight>
                  <a:srgbClr val="363534"/>
                </a:highlight>
                <a:latin typeface="Merriweather" panose="00000500000000000000" pitchFamily="2" charset="0"/>
              </a:rPr>
              <a:t>that the ICRC conducts during a course on safety and security for journalists in the Moscow area</a:t>
            </a:r>
            <a:r>
              <a:rPr lang="en-GB">
                <a:solidFill>
                  <a:srgbClr val="474747"/>
                </a:solidFill>
                <a:cs typeface="Calibri"/>
              </a:rPr>
              <a:t>, it is not a photo of real hostage situation. (2018) </a:t>
            </a:r>
          </a:p>
          <a:p>
            <a:pPr algn="l"/>
            <a:endParaRPr lang="en-GB" b="0" i="0" u="none" strike="noStrike">
              <a:solidFill>
                <a:srgbClr val="FFFFFF"/>
              </a:solidFill>
              <a:effectLst/>
              <a:highlight>
                <a:srgbClr val="363534"/>
              </a:highlight>
              <a:latin typeface="Merriweather" panose="00000500000000000000" pitchFamily="2" charset="0"/>
            </a:endParaRPr>
          </a:p>
          <a:p>
            <a:endParaRPr lang="en-GB">
              <a:solidFill>
                <a:srgbClr val="474747"/>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2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74747"/>
                </a:solidFill>
                <a:effectLst/>
                <a:latin typeface="Arial" panose="020B0604020202020204" pitchFamily="34" charset="0"/>
              </a:rPr>
              <a:t>Source: BRC</a:t>
            </a:r>
          </a:p>
          <a:p>
            <a:r>
              <a:rPr lang="en-GB" b="0" i="0">
                <a:solidFill>
                  <a:srgbClr val="474747"/>
                </a:solidFill>
                <a:effectLst/>
                <a:latin typeface="Arial" panose="020B0604020202020204" pitchFamily="34" charset="0"/>
              </a:rPr>
              <a:t>Photographer: Abed </a:t>
            </a:r>
            <a:r>
              <a:rPr lang="en-GB" b="0" i="0" err="1">
                <a:solidFill>
                  <a:srgbClr val="474747"/>
                </a:solidFill>
                <a:effectLst/>
                <a:latin typeface="Arial" panose="020B0604020202020204" pitchFamily="34" charset="0"/>
              </a:rPr>
              <a:t>Zagout</a:t>
            </a:r>
            <a:br>
              <a:rPr lang="en-GB" b="0" i="0">
                <a:solidFill>
                  <a:srgbClr val="474747"/>
                </a:solidFill>
                <a:effectLst/>
                <a:latin typeface="Arial" panose="020B0604020202020204" pitchFamily="34" charset="0"/>
              </a:rPr>
            </a:br>
            <a:endParaRPr lang="en-GB" b="0" i="0">
              <a:solidFill>
                <a:srgbClr val="474747"/>
              </a:solidFill>
              <a:effectLst/>
              <a:latin typeface="Arial" panose="020B0604020202020204" pitchFamily="34" charset="0"/>
            </a:endParaRPr>
          </a:p>
          <a:p>
            <a:r>
              <a:rPr lang="en-GB" b="0" i="0">
                <a:solidFill>
                  <a:srgbClr val="474747"/>
                </a:solidFill>
                <a:effectLst/>
                <a:latin typeface="Arial" panose="020B0604020202020204" pitchFamily="34" charset="0"/>
              </a:rPr>
              <a:t>This photo is used as a stimulus to highlight the position of hospitals and their importance during armed conflict. This photo does not depict a hospital being used by snipers or being shelled. </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16</a:t>
            </a:fld>
            <a:endParaRPr lang="en-GB"/>
          </a:p>
        </p:txBody>
      </p:sp>
    </p:spTree>
    <p:extLst>
      <p:ext uri="{BB962C8B-B14F-4D97-AF65-F5344CB8AC3E}">
        <p14:creationId xmlns:p14="http://schemas.microsoft.com/office/powerpoint/2010/main" val="1558231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ICRC audiovisual archives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picture </a:t>
            </a:r>
            <a:r>
              <a:rPr lang="en-GB" u="sng"/>
              <a:t>does not </a:t>
            </a:r>
            <a:r>
              <a:rPr lang="en-GB"/>
              <a:t>show a human shield situation. It depicts lots of civilians in a building in Axum, in the Tigray region of Ethiopia which has increased in population since the crisis in November 2020.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25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Share the terms, ‘lawful’ (legal) and ‘unlawful’ (illegal) with learners at a time of armed conflict. Explain that learners will use what they have learned about the rules of war to apply the terms to the images.</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Learners may then walk around the room, placing a sticky note with the term ‘lawful’, ‘unlawful’ or ‘it depends’ on each picture.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Alternatively, a blank piece of paper may be stuck beside the image and students write directly onto the paper.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69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Military necessity </a:t>
            </a:r>
          </a:p>
          <a:p>
            <a:endParaRPr lang="en-GB" b="1"/>
          </a:p>
          <a:p>
            <a:r>
              <a:rPr lang="en-GB" b="0"/>
              <a:t>- Forces should only engage in those acts necessary to accomplish a legitimate military objective e.g. submission of enemy as quickly as possible.</a:t>
            </a:r>
          </a:p>
          <a:p>
            <a:endParaRPr lang="en-GB" b="1"/>
          </a:p>
          <a:p>
            <a:r>
              <a:rPr lang="en-GB" b="1"/>
              <a:t>Distinction </a:t>
            </a:r>
          </a:p>
          <a:p>
            <a:endParaRPr lang="en-GB" b="1"/>
          </a:p>
          <a:p>
            <a:r>
              <a:rPr lang="en-GB" b="0"/>
              <a:t>- Fighters must at all times distinguish between legitimate military targets and targets which are protected from direct attack. Uniforms, carrying arms openly or clearly participating in hostilities can mark people as combatants. </a:t>
            </a: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5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2</a:t>
            </a:fld>
            <a:endParaRPr lang="en-GB"/>
          </a:p>
        </p:txBody>
      </p:sp>
    </p:spTree>
    <p:extLst>
      <p:ext uri="{BB962C8B-B14F-4D97-AF65-F5344CB8AC3E}">
        <p14:creationId xmlns:p14="http://schemas.microsoft.com/office/powerpoint/2010/main" val="249948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Distinction and humane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0"/>
              <a:t>- People fighting in an armed conflict must distinguish between civilians and combatants, and between civilian objects and military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 Everyone should be treated humanely and not be discriminated against.</a:t>
            </a:r>
            <a:endParaRPr lang="en-GB" b="1"/>
          </a:p>
        </p:txBody>
      </p:sp>
      <p:sp>
        <p:nvSpPr>
          <p:cNvPr id="4" name="Slide Number Placeholder 3"/>
          <p:cNvSpPr>
            <a:spLocks noGrp="1"/>
          </p:cNvSpPr>
          <p:nvPr>
            <p:ph type="sldNum" sz="quarter" idx="5"/>
          </p:nvPr>
        </p:nvSpPr>
        <p:spPr/>
        <p:txBody>
          <a:bodyPr/>
          <a:lstStyle/>
          <a:p>
            <a:fld id="{A89C95D7-94A6-46E6-A78A-678106E80E47}" type="slidenum">
              <a:rPr lang="en-GB" smtClean="0"/>
              <a:t>20</a:t>
            </a:fld>
            <a:endParaRPr lang="en-GB"/>
          </a:p>
        </p:txBody>
      </p:sp>
    </p:spTree>
    <p:extLst>
      <p:ext uri="{BB962C8B-B14F-4D97-AF65-F5344CB8AC3E}">
        <p14:creationId xmlns:p14="http://schemas.microsoft.com/office/powerpoint/2010/main" val="95504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9301" indent="-379301"/>
            <a:r>
              <a:rPr lang="en-GB" sz="2844" b="1">
                <a:solidFill>
                  <a:srgbClr val="FF0000"/>
                </a:solidFill>
                <a:latin typeface="Calibri" pitchFamily="-84" charset="0"/>
                <a:ea typeface="Calibri" pitchFamily="-84" charset="0"/>
                <a:cs typeface="Calibri" pitchFamily="-84" charset="0"/>
              </a:rPr>
              <a:t>Proportionality </a:t>
            </a:r>
          </a:p>
          <a:p>
            <a:pPr marL="379301" indent="-379301"/>
            <a:r>
              <a:rPr lang="en-GB" sz="2844" b="1">
                <a:solidFill>
                  <a:srgbClr val="FF0000"/>
                </a:solidFill>
                <a:latin typeface="Calibri" pitchFamily="-84" charset="0"/>
                <a:ea typeface="Calibri" pitchFamily="-84" charset="0"/>
                <a:cs typeface="Calibri" pitchFamily="-84" charset="0"/>
              </a:rPr>
              <a:t>	</a:t>
            </a:r>
            <a:r>
              <a:rPr lang="en-GB" sz="2844" b="0">
                <a:solidFill>
                  <a:srgbClr val="FF0000"/>
                </a:solidFill>
                <a:latin typeface="Calibri" pitchFamily="-84" charset="0"/>
                <a:ea typeface="Calibri" pitchFamily="-84" charset="0"/>
                <a:cs typeface="Calibri" pitchFamily="-84" charset="0"/>
              </a:rPr>
              <a:t>It is prohibited to launch an attack which would cause incidental loss of civilian life, injuries and damage to property which would be excessive in relation to the concrete and direct military advantage anticipated. </a:t>
            </a:r>
          </a:p>
          <a:p>
            <a:endParaRPr lang="en-GB" b="0" i="0">
              <a:solidFill>
                <a:srgbClr val="474747"/>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89C95D7-94A6-46E6-A78A-678106E80E47}" type="slidenum">
              <a:rPr lang="en-GB" smtClean="0"/>
              <a:t>21</a:t>
            </a:fld>
            <a:endParaRPr lang="en-GB"/>
          </a:p>
        </p:txBody>
      </p:sp>
    </p:spTree>
    <p:extLst>
      <p:ext uri="{BB962C8B-B14F-4D97-AF65-F5344CB8AC3E}">
        <p14:creationId xmlns:p14="http://schemas.microsoft.com/office/powerpoint/2010/main" val="287642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Distinction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0"/>
              <a:t>- People fighting in an armed conflict must distinguish between civilians and combatants, and between civilian objects and military objectives. </a:t>
            </a:r>
            <a:r>
              <a:rPr lang="en-GB" b="0" i="0">
                <a:solidFill>
                  <a:srgbClr val="313537"/>
                </a:solidFill>
                <a:effectLst/>
                <a:latin typeface="H3"/>
              </a:rPr>
              <a:t>Attacks must never be intentionally directed against civilians or objects which are indispensable for their survival, such as food warehouses or water treatment plants.</a:t>
            </a:r>
            <a:endParaRPr lang="en-GB" b="1"/>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22</a:t>
            </a:fld>
            <a:endParaRPr lang="en-GB"/>
          </a:p>
        </p:txBody>
      </p:sp>
    </p:spTree>
    <p:extLst>
      <p:ext uri="{BB962C8B-B14F-4D97-AF65-F5344CB8AC3E}">
        <p14:creationId xmlns:p14="http://schemas.microsoft.com/office/powerpoint/2010/main" val="189393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Distinction </a:t>
            </a:r>
          </a:p>
          <a:p>
            <a:endParaRPr lang="en-GB" b="1"/>
          </a:p>
          <a:p>
            <a:r>
              <a:rPr lang="en-GB" b="0"/>
              <a:t>-</a:t>
            </a:r>
            <a:r>
              <a:rPr lang="en-GB" b="1"/>
              <a:t> </a:t>
            </a:r>
            <a:r>
              <a:rPr lang="en-GB" b="0"/>
              <a:t>People fighting in an armed conflict must distinguish between civilians and combatants, and between civilian objects and military objectives. </a:t>
            </a:r>
            <a:r>
              <a:rPr lang="en-GB" b="0" i="0">
                <a:solidFill>
                  <a:srgbClr val="313537"/>
                </a:solidFill>
                <a:effectLst/>
                <a:latin typeface="H3"/>
              </a:rPr>
              <a:t>Attacks must never be intentionally directed against civilians or objects which are indispensable for their survival, such as food warehouses or water treatment plants.</a:t>
            </a:r>
            <a:endParaRPr lang="en-GB" b="1"/>
          </a:p>
        </p:txBody>
      </p:sp>
      <p:sp>
        <p:nvSpPr>
          <p:cNvPr id="4" name="Slide Number Placeholder 3"/>
          <p:cNvSpPr>
            <a:spLocks noGrp="1"/>
          </p:cNvSpPr>
          <p:nvPr>
            <p:ph type="sldNum" sz="quarter" idx="5"/>
          </p:nvPr>
        </p:nvSpPr>
        <p:spPr/>
        <p:txBody>
          <a:bodyPr/>
          <a:lstStyle/>
          <a:p>
            <a:fld id="{A89C95D7-94A6-46E6-A78A-678106E80E47}" type="slidenum">
              <a:rPr lang="en-GB" smtClean="0"/>
              <a:t>23</a:t>
            </a:fld>
            <a:endParaRPr lang="en-GB"/>
          </a:p>
        </p:txBody>
      </p:sp>
    </p:spTree>
    <p:extLst>
      <p:ext uri="{BB962C8B-B14F-4D97-AF65-F5344CB8AC3E}">
        <p14:creationId xmlns:p14="http://schemas.microsoft.com/office/powerpoint/2010/main" val="4108663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Distinction </a:t>
            </a:r>
          </a:p>
          <a:p>
            <a:endParaRPr lang="en-GB" b="1"/>
          </a:p>
          <a:p>
            <a:r>
              <a:rPr lang="en-GB" b="0"/>
              <a:t>- Fighters must at all times distinguish between legitimate military targets and targets which are protected from direct attack. Uniforms, carrying arms openly or clearly participating in hostilities can mark people as combatants. </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Calibri" pitchFamily="-84" charset="0"/>
                <a:ea typeface="Calibri" pitchFamily="-84" charset="0"/>
                <a:cs typeface="Calibri" pitchFamily="-84" charset="0"/>
              </a:rPr>
              <a:t>BUT the crime is </a:t>
            </a:r>
            <a:r>
              <a:rPr lang="en-GB" sz="1200" i="1" u="sng">
                <a:latin typeface="Calibri" pitchFamily="-84" charset="0"/>
                <a:ea typeface="Calibri" pitchFamily="-84" charset="0"/>
                <a:cs typeface="Calibri" pitchFamily="-84" charset="0"/>
              </a:rPr>
              <a:t>recruiting</a:t>
            </a:r>
            <a:r>
              <a:rPr lang="en-GB" sz="1200" i="1">
                <a:latin typeface="Calibri" pitchFamily="-84" charset="0"/>
                <a:ea typeface="Calibri" pitchFamily="-84" charset="0"/>
                <a:cs typeface="Calibri" pitchFamily="-84" charset="0"/>
              </a:rPr>
              <a:t> child soldiers. Children under 15 should not be recruited into the armed forces. It is a violation of International Humanitarian Law to recruit and use children in hostilities. </a:t>
            </a:r>
            <a:endParaRPr lang="en-GB" b="1"/>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24</a:t>
            </a:fld>
            <a:endParaRPr lang="en-GB"/>
          </a:p>
        </p:txBody>
      </p:sp>
    </p:spTree>
    <p:extLst>
      <p:ext uri="{BB962C8B-B14F-4D97-AF65-F5344CB8AC3E}">
        <p14:creationId xmlns:p14="http://schemas.microsoft.com/office/powerpoint/2010/main" val="4149528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Distinction </a:t>
            </a:r>
          </a:p>
          <a:p>
            <a:endParaRPr lang="en-GB" b="1"/>
          </a:p>
          <a:p>
            <a:r>
              <a:rPr lang="en-GB" b="0"/>
              <a:t>- People fighting in an armed conflict must distinguish between civilians and combatants, and between civilian objects and military objectives. </a:t>
            </a:r>
            <a:br>
              <a:rPr lang="en-GB"/>
            </a:br>
            <a:r>
              <a:rPr lang="en-GB" b="0" i="0">
                <a:solidFill>
                  <a:srgbClr val="313537"/>
                </a:solidFill>
                <a:effectLst/>
                <a:latin typeface="H3"/>
              </a:rPr>
              <a:t>Attacks must never be intentionally directed against civilians or objects which are indispensable for their survival, such as food warehouses or water treatment plants.</a:t>
            </a:r>
            <a:endParaRPr lang="en-GB" b="1"/>
          </a:p>
        </p:txBody>
      </p:sp>
      <p:sp>
        <p:nvSpPr>
          <p:cNvPr id="4" name="Slide Number Placeholder 3"/>
          <p:cNvSpPr>
            <a:spLocks noGrp="1"/>
          </p:cNvSpPr>
          <p:nvPr>
            <p:ph type="sldNum" sz="quarter" idx="5"/>
          </p:nvPr>
        </p:nvSpPr>
        <p:spPr/>
        <p:txBody>
          <a:bodyPr/>
          <a:lstStyle/>
          <a:p>
            <a:fld id="{A89C95D7-94A6-46E6-A78A-678106E80E47}" type="slidenum">
              <a:rPr lang="en-GB" smtClean="0"/>
              <a:t>25</a:t>
            </a:fld>
            <a:endParaRPr lang="en-GB"/>
          </a:p>
        </p:txBody>
      </p:sp>
    </p:spTree>
    <p:extLst>
      <p:ext uri="{BB962C8B-B14F-4D97-AF65-F5344CB8AC3E}">
        <p14:creationId xmlns:p14="http://schemas.microsoft.com/office/powerpoint/2010/main" val="2251342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474747"/>
                </a:solidFill>
              </a:rPr>
              <a:t>Hostage taking</a:t>
            </a:r>
          </a:p>
          <a:p>
            <a:r>
              <a:rPr lang="en-GB">
                <a:solidFill>
                  <a:srgbClr val="474747"/>
                </a:solidFill>
              </a:rPr>
              <a:t>The taking of hostages is prohibited by international humanitarian law (as formulated in Customary IHL (CIHL) </a:t>
            </a:r>
            <a:r>
              <a:rPr lang="en-GB" u="sng">
                <a:solidFill>
                  <a:srgbClr val="474747"/>
                </a:solidFill>
                <a:hlinkClick r:id="rId3"/>
              </a:rPr>
              <a:t>Rule 96</a:t>
            </a:r>
            <a:r>
              <a:rPr lang="en-GB">
                <a:solidFill>
                  <a:srgbClr val="474747"/>
                </a:solidFill>
              </a:rPr>
              <a:t>).</a:t>
            </a:r>
          </a:p>
          <a:p>
            <a:endParaRPr lang="en-GB">
              <a:solidFill>
                <a:srgbClr val="474747"/>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353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Distinction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a:t>People fighting in an armed conflict must distinguish between civilians and combatants, and between civilian objects and military objectives. </a:t>
            </a:r>
            <a:r>
              <a:rPr lang="en-GB" b="0" i="0">
                <a:solidFill>
                  <a:srgbClr val="313537"/>
                </a:solidFill>
                <a:effectLst/>
                <a:latin typeface="H3"/>
              </a:rPr>
              <a:t>Attacks must never be intentionally directed against civilians or objects which are indispensable for their survival, such as food warehouses or water treatment plants.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solidFill>
                  <a:srgbClr val="313537"/>
                </a:solidFill>
                <a:effectLst/>
                <a:latin typeface="H3"/>
              </a:rPr>
              <a:t>Hospitals have an additional level of protection under IHL. Armed groups must give hospitals advanced warnings to allow hospital staff enough time to evacuate. </a:t>
            </a:r>
            <a:endParaRPr lang="en-GB" b="1"/>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27</a:t>
            </a:fld>
            <a:endParaRPr lang="en-GB"/>
          </a:p>
        </p:txBody>
      </p:sp>
    </p:spTree>
    <p:extLst>
      <p:ext uri="{BB962C8B-B14F-4D97-AF65-F5344CB8AC3E}">
        <p14:creationId xmlns:p14="http://schemas.microsoft.com/office/powerpoint/2010/main" val="1463083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Human Shields: Rule 97 </a:t>
            </a:r>
          </a:p>
          <a:p>
            <a:r>
              <a:rPr lang="en-GB"/>
              <a:t>The term </a:t>
            </a:r>
            <a:r>
              <a:rPr lang="en-GB" b="1"/>
              <a:t>‘human shield’ </a:t>
            </a:r>
            <a:r>
              <a:rPr lang="en-GB"/>
              <a:t>as used in international humanitarian law means a civilian placed in front of a military objective so that his civilian status will deter the enemy from attacking that objective. This could be locating a military act in a residential area. The use of human shields is absolutely forbidden. The law also places obligations on the party under attack to take precautions against the effects of attacks. This is addressed in the Geneva Conventions.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Source: https://ihl-databases.icrc.org/en/customary-ihl/v1/rule97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105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Writing </a:t>
            </a:r>
          </a:p>
          <a:p>
            <a:r>
              <a:rPr lang="en-GB"/>
              <a:t>Talking to someone</a:t>
            </a:r>
          </a:p>
          <a:p>
            <a:r>
              <a:rPr lang="en-GB"/>
              <a:t>Sharing on social media</a:t>
            </a:r>
          </a:p>
          <a:p>
            <a:r>
              <a:rPr lang="en-GB"/>
              <a:t>Creating an event to talk about rules of war</a:t>
            </a:r>
          </a:p>
          <a:p>
            <a:endParaRPr lang="en-GB"/>
          </a:p>
          <a:p>
            <a:r>
              <a:rPr lang="en-GB" sz="1200">
                <a:latin typeface="Arial" panose="020B0604020202020204" pitchFamily="34" charset="0"/>
                <a:cs typeface="Arial" panose="020B0604020202020204" pitchFamily="34" charset="0"/>
              </a:rPr>
              <a:t>Learners can swap their answers with a partner or keep their list to themselves. If lists have been swapped with a partner, the partner will write their answers on the other persons list.</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This activity can be created centrally on a white board. </a:t>
            </a:r>
          </a:p>
          <a:p>
            <a:endParaRPr lang="en-GB"/>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30</a:t>
            </a:fld>
            <a:endParaRPr lang="en-GB"/>
          </a:p>
        </p:txBody>
      </p:sp>
    </p:spTree>
    <p:extLst>
      <p:ext uri="{BB962C8B-B14F-4D97-AF65-F5344CB8AC3E}">
        <p14:creationId xmlns:p14="http://schemas.microsoft.com/office/powerpoint/2010/main" val="238779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3</a:t>
            </a:fld>
            <a:endParaRPr lang="en-GB"/>
          </a:p>
        </p:txBody>
      </p:sp>
    </p:spTree>
    <p:extLst>
      <p:ext uri="{BB962C8B-B14F-4D97-AF65-F5344CB8AC3E}">
        <p14:creationId xmlns:p14="http://schemas.microsoft.com/office/powerpoint/2010/main" val="306160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Learners should sort and write any examples they have produced into the circle template.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Answers can be shared to the wider group.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Then ask learners to reflect on why rules are needed? Answers may include safety, social order, protection.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Finish by asking if learners believe that there are situations where rules change or no longer apply? ‘Conflict’ may arise as an answer. Follow this by asking if there are rules in conflict? Collate answers and move onto next activity.</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4</a:t>
            </a:fld>
            <a:endParaRPr lang="en-GB"/>
          </a:p>
        </p:txBody>
      </p:sp>
    </p:spTree>
    <p:extLst>
      <p:ext uri="{BB962C8B-B14F-4D97-AF65-F5344CB8AC3E}">
        <p14:creationId xmlns:p14="http://schemas.microsoft.com/office/powerpoint/2010/main" val="410810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Arial" panose="020B0604020202020204" pitchFamily="34" charset="0"/>
                <a:ea typeface="Arial Unicode MS"/>
                <a:cs typeface="Arial Unicode MS"/>
              </a:rPr>
              <a:t>Place learners in pairs with a single image, or in groups with the collection of images to discuss. </a:t>
            </a:r>
          </a:p>
          <a:p>
            <a:endParaRPr lang="en-US" sz="1200">
              <a:effectLst/>
              <a:latin typeface="Arial" panose="020B0604020202020204" pitchFamily="34" charset="0"/>
              <a:ea typeface="Arial Unicode MS"/>
              <a:cs typeface="Arial Unicode MS"/>
            </a:endParaRPr>
          </a:p>
          <a:p>
            <a:r>
              <a:rPr lang="en-US" sz="1200">
                <a:effectLst/>
                <a:latin typeface="Arial" panose="020B0604020202020204" pitchFamily="34" charset="0"/>
                <a:ea typeface="Arial Unicode MS"/>
                <a:cs typeface="Arial Unicode MS"/>
              </a:rPr>
              <a:t>Ask learners to discuss the image/images and think about what rule of war it depicts. Each group can then feed back their ideas to the wider group. </a:t>
            </a:r>
          </a:p>
          <a:p>
            <a:endParaRPr lang="en-US" sz="1200">
              <a:effectLst/>
              <a:latin typeface="Arial" panose="020B0604020202020204" pitchFamily="34" charset="0"/>
            </a:endParaRPr>
          </a:p>
          <a:p>
            <a:endParaRPr lang="en-US" sz="1200">
              <a:effectLst/>
              <a:latin typeface="Arial" panose="020B0604020202020204" pitchFamily="34" charset="0"/>
            </a:endParaRPr>
          </a:p>
          <a:p>
            <a:endParaRPr lang="en-US" sz="12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89C95D7-94A6-46E6-A78A-678106E80E47}" type="slidenum">
              <a:rPr lang="en-GB" smtClean="0"/>
              <a:t>5</a:t>
            </a:fld>
            <a:endParaRPr lang="en-GB"/>
          </a:p>
        </p:txBody>
      </p:sp>
    </p:spTree>
    <p:extLst>
      <p:ext uri="{BB962C8B-B14F-4D97-AF65-F5344CB8AC3E}">
        <p14:creationId xmlns:p14="http://schemas.microsoft.com/office/powerpoint/2010/main" val="193077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The animation introduces two important terms: </a:t>
            </a:r>
            <a:r>
              <a:rPr lang="en-US" sz="1200" b="1">
                <a:effectLst/>
                <a:latin typeface="Arial" panose="020B0604020202020204" pitchFamily="34" charset="0"/>
                <a:ea typeface="Arial Unicode MS"/>
                <a:cs typeface="Arial Unicode MS"/>
              </a:rPr>
              <a:t>IHL</a:t>
            </a:r>
            <a:r>
              <a:rPr lang="en-US" sz="1200">
                <a:effectLst/>
                <a:latin typeface="Arial" panose="020B0604020202020204" pitchFamily="34" charset="0"/>
                <a:ea typeface="Arial Unicode MS"/>
                <a:cs typeface="Arial Unicode MS"/>
              </a:rPr>
              <a:t> is a body of law. The </a:t>
            </a:r>
            <a:r>
              <a:rPr lang="en-US" sz="1200" b="1">
                <a:effectLst/>
                <a:latin typeface="Arial" panose="020B0604020202020204" pitchFamily="34" charset="0"/>
                <a:ea typeface="Arial Unicode MS"/>
                <a:cs typeface="Arial Unicode MS"/>
              </a:rPr>
              <a:t>Geneva Conventions </a:t>
            </a:r>
            <a:r>
              <a:rPr lang="en-US" sz="1200">
                <a:effectLst/>
                <a:latin typeface="Arial" panose="020B0604020202020204" pitchFamily="34" charset="0"/>
                <a:ea typeface="Arial Unicode MS"/>
                <a:cs typeface="Arial Unicode MS"/>
              </a:rPr>
              <a:t>are treaties that are the cornerstone of IHL. IHL also includes other international treaties.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Arial Unicode MS"/>
              <a:cs typeface="Arial Unicode MS"/>
            </a:endParaRPr>
          </a:p>
          <a:p>
            <a:r>
              <a:rPr lang="en-US" sz="1200">
                <a:effectLst/>
                <a:latin typeface="Arial" panose="020B0604020202020204" pitchFamily="34" charset="0"/>
              </a:rPr>
              <a:t>Rules discussed in the video:</a:t>
            </a:r>
          </a:p>
          <a:p>
            <a:pPr marL="228600" indent="-228600">
              <a:buFont typeface="Arial" panose="020B0604020202020204" pitchFamily="34" charset="0"/>
              <a:buChar char="•"/>
            </a:pPr>
            <a:r>
              <a:rPr lang="en-US" sz="1200">
                <a:effectLst/>
                <a:latin typeface="Arial" panose="020B0604020202020204" pitchFamily="34" charset="0"/>
              </a:rPr>
              <a:t>Civilians can never be targeted. </a:t>
            </a:r>
          </a:p>
          <a:p>
            <a:pPr marL="228600" indent="-228600">
              <a:buFont typeface="Arial" panose="020B0604020202020204" pitchFamily="34" charset="0"/>
              <a:buChar char="•"/>
            </a:pPr>
            <a:r>
              <a:rPr lang="en-US" sz="1200">
                <a:effectLst/>
                <a:latin typeface="Arial" panose="020B0604020202020204" pitchFamily="34" charset="0"/>
              </a:rPr>
              <a:t>Every possible care must be taken to avoid destroying things essential for civilians’ survival.</a:t>
            </a:r>
          </a:p>
          <a:p>
            <a:pPr marL="228600" indent="-228600">
              <a:buFont typeface="Arial" panose="020B0604020202020204" pitchFamily="34" charset="0"/>
              <a:buChar char="•"/>
            </a:pPr>
            <a:r>
              <a:rPr lang="en-US" sz="1200">
                <a:effectLst/>
                <a:latin typeface="Arial" panose="020B0604020202020204" pitchFamily="34" charset="0"/>
              </a:rPr>
              <a:t>Torture and other ill treatment of detainees is prohibited. They must be given food and water and be allowed to communicate with loved ones.</a:t>
            </a:r>
          </a:p>
          <a:p>
            <a:pPr marL="228600" indent="-228600">
              <a:buFont typeface="Arial" panose="020B0604020202020204" pitchFamily="34" charset="0"/>
              <a:buChar char="•"/>
            </a:pPr>
            <a:r>
              <a:rPr lang="en-US" sz="1200">
                <a:effectLst/>
                <a:latin typeface="Arial" panose="020B0604020202020204" pitchFamily="34" charset="0"/>
              </a:rPr>
              <a:t>Medical workers must always be allowed to do their job. The Red Cross and Red Crescent must not be attacked. The sick or wounded have a right to be cared for.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Arial" panose="020B0604020202020204" pitchFamily="34" charset="0"/>
              </a:rPr>
              <a:t>Weapons and methods of warfare must be able to distinguish between a military target and a civilian.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Arial Unicode MS"/>
              <a:cs typeface="Arial Unicode MS"/>
            </a:endParaRPr>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6</a:t>
            </a:fld>
            <a:endParaRPr lang="en-GB"/>
          </a:p>
        </p:txBody>
      </p:sp>
    </p:spTree>
    <p:extLst>
      <p:ext uri="{BB962C8B-B14F-4D97-AF65-F5344CB8AC3E}">
        <p14:creationId xmlns:p14="http://schemas.microsoft.com/office/powerpoint/2010/main" val="356567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Share the terms, ‘lawful’ (legal, acceptable under law), ‘unlawful’ (illegal, unacceptable under law) and ‘it depends’ (the idea of </a:t>
            </a:r>
            <a:r>
              <a:rPr lang="en-GB" sz="1200" b="1">
                <a:latin typeface="Arial" panose="020B0604020202020204" pitchFamily="34" charset="0"/>
                <a:cs typeface="Arial" panose="020B0604020202020204" pitchFamily="34" charset="0"/>
              </a:rPr>
              <a:t>proportionality</a:t>
            </a:r>
            <a:r>
              <a:rPr lang="en-GB" sz="1200">
                <a:latin typeface="Arial" panose="020B0604020202020204" pitchFamily="34" charset="0"/>
                <a:cs typeface="Arial" panose="020B0604020202020204" pitchFamily="34" charset="0"/>
              </a:rPr>
              <a:t>) with learners at a time of armed conflict. Explain that learners will use what they have learned about the rules of war to apply the terms to the images.</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Learners may then walk around the room, placing a sticky note with the term ‘lawful’, ‘it depends’ or ‘unlawful’ on each picture.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Alternatively, a blank piece of paper may be stuck beside the image and students write directly onto the paper. </a:t>
            </a:r>
          </a:p>
          <a:p>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7</a:t>
            </a:fld>
            <a:endParaRPr lang="en-GB"/>
          </a:p>
        </p:txBody>
      </p:sp>
    </p:spTree>
    <p:extLst>
      <p:ext uri="{BB962C8B-B14F-4D97-AF65-F5344CB8AC3E}">
        <p14:creationId xmlns:p14="http://schemas.microsoft.com/office/powerpoint/2010/main" val="373402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iStock/Getty</a:t>
            </a:r>
          </a:p>
          <a:p>
            <a:r>
              <a:rPr lang="en-GB"/>
              <a:t>Photographer: </a:t>
            </a:r>
            <a:r>
              <a:rPr lang="en-GB" err="1"/>
              <a:t>Zebelin</a:t>
            </a:r>
            <a:endParaRPr lang="en-GB"/>
          </a:p>
          <a:p>
            <a:endParaRPr lang="en-GB"/>
          </a:p>
          <a:p>
            <a:r>
              <a:rPr lang="en-GB"/>
              <a:t>This image is used to depict soldiers during armed conflict and the environment in which they may shoot at each 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95D7-94A6-46E6-A78A-678106E80E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75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12529"/>
                </a:solidFill>
                <a:effectLst/>
                <a:latin typeface="Merriweather" panose="00000500000000000000" pitchFamily="2" charset="0"/>
              </a:rPr>
              <a:t>Credit: ICRC</a:t>
            </a:r>
          </a:p>
          <a:p>
            <a:endParaRPr lang="en-GB" b="0" i="0">
              <a:solidFill>
                <a:srgbClr val="212529"/>
              </a:solidFill>
              <a:effectLst/>
              <a:latin typeface="Merriweather" panose="00000500000000000000" pitchFamily="2" charset="0"/>
            </a:endParaRPr>
          </a:p>
          <a:p>
            <a:r>
              <a:rPr lang="en-GB" b="0" i="0">
                <a:solidFill>
                  <a:srgbClr val="212529"/>
                </a:solidFill>
                <a:effectLst/>
                <a:latin typeface="Merriweather" panose="00000500000000000000" pitchFamily="2" charset="0"/>
              </a:rPr>
              <a:t>This picture is used to illustrate soldiers surrendering to help stimulate conversation. </a:t>
            </a:r>
          </a:p>
          <a:p>
            <a:endParaRPr lang="en-GB" b="0" i="0">
              <a:solidFill>
                <a:srgbClr val="212529"/>
              </a:solidFill>
              <a:effectLst/>
              <a:latin typeface="Merriweather" panose="00000500000000000000" pitchFamily="2" charset="0"/>
            </a:endParaRPr>
          </a:p>
          <a:p>
            <a:r>
              <a:rPr lang="en-GB">
                <a:hlinkClick r:id="rId3"/>
              </a:rPr>
              <a:t>Nagorno-Karabakh: conflict aftermath: Winter deepens agony of families of missing people (icrcnewsroom.org)</a:t>
            </a:r>
            <a:endParaRPr lang="en-GB"/>
          </a:p>
        </p:txBody>
      </p:sp>
      <p:sp>
        <p:nvSpPr>
          <p:cNvPr id="4" name="Slide Number Placeholder 3"/>
          <p:cNvSpPr>
            <a:spLocks noGrp="1"/>
          </p:cNvSpPr>
          <p:nvPr>
            <p:ph type="sldNum" sz="quarter" idx="5"/>
          </p:nvPr>
        </p:nvSpPr>
        <p:spPr/>
        <p:txBody>
          <a:bodyPr/>
          <a:lstStyle/>
          <a:p>
            <a:fld id="{A89C95D7-94A6-46E6-A78A-678106E80E47}" type="slidenum">
              <a:rPr lang="en-GB" smtClean="0"/>
              <a:t>9</a:t>
            </a:fld>
            <a:endParaRPr lang="en-GB"/>
          </a:p>
        </p:txBody>
      </p:sp>
    </p:spTree>
    <p:extLst>
      <p:ext uri="{BB962C8B-B14F-4D97-AF65-F5344CB8AC3E}">
        <p14:creationId xmlns:p14="http://schemas.microsoft.com/office/powerpoint/2010/main" val="4144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99394880"/>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B178D720-E96A-2063-DEDA-07E6EEF1CC65}"/>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120521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83EA73A0-1028-E402-66F3-3284A248C50F}"/>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349286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A87F7-444A-A82B-FCB4-7CBDECEAD9E2}"/>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3599154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2C23E175-4204-27C1-3FBE-87B5D00D5732}"/>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2072825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5" name="TextBox 4">
            <a:extLst>
              <a:ext uri="{FF2B5EF4-FFF2-40B4-BE49-F238E27FC236}">
                <a16:creationId xmlns:a16="http://schemas.microsoft.com/office/drawing/2014/main" id="{130F0B06-5106-3EF6-45BD-0C33B6645D27}"/>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17885078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TextBox 3">
            <a:extLst>
              <a:ext uri="{FF2B5EF4-FFF2-40B4-BE49-F238E27FC236}">
                <a16:creationId xmlns:a16="http://schemas.microsoft.com/office/drawing/2014/main" id="{4B3449E4-BB1C-D4D6-9A60-61C20FDD33A6}"/>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295853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
        <p:nvSpPr>
          <p:cNvPr id="2" name="TextBox 1">
            <a:extLst>
              <a:ext uri="{FF2B5EF4-FFF2-40B4-BE49-F238E27FC236}">
                <a16:creationId xmlns:a16="http://schemas.microsoft.com/office/drawing/2014/main" id="{17AA1B00-1A94-600C-7178-92D941A1C7AC}"/>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33117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22079099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21F1A-AD1B-117F-82AC-4C2BDAD9C0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184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7F25-8268-8843-F1A2-BFAFE3FDC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94C4DD-E12F-4999-7F5F-F4D77A8DD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D166D9-3F69-7043-8085-9E75804CC8E5}"/>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81D9495D-7D38-3230-090D-9C3DD5AC0C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EAB71A-93BB-2F19-776D-A37F3FD5BFAD}"/>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195689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6" name="Picture 15">
            <a:extLst>
              <a:ext uri="{FF2B5EF4-FFF2-40B4-BE49-F238E27FC236}">
                <a16:creationId xmlns:a16="http://schemas.microsoft.com/office/drawing/2014/main" id="{EE7EAFD0-3FD1-37D7-83C9-EB9B461309DE}"/>
              </a:ext>
            </a:extLst>
          </p:cNvPr>
          <p:cNvPicPr>
            <a:picLocks noChangeAspect="1"/>
          </p:cNvPicPr>
          <p:nvPr userDrawn="1"/>
        </p:nvPicPr>
        <p:blipFill>
          <a:blip r:embed="rId3"/>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3973609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5300-4C21-C6C4-46FA-FC70F1753B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F641CC-8E00-3D76-7369-5A8C70715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C7E952-8000-4EFD-8C80-AF482FDFB56A}"/>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F6AA5CF3-3C1F-C95F-1B86-396F88EE84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91D9C-E08B-9EA8-992D-32E79FFA8EEF}"/>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1039673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C5D0-6855-D21D-04D7-813CE34930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D3DA3D-6A01-6DB5-BEA4-D57E6D964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50079C-D944-BCA9-B337-68BF78EB8950}"/>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4CA131F5-3AEE-4226-E865-037CC73AEF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B0243C-0112-5ED2-A7A3-ED404B088C12}"/>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149857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0D19-A7FC-3005-15A5-96185FA14D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E2E78A-9231-563F-6B96-5724D2EA15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185EB7B-7A66-BE0B-3749-5A8E7C4D1E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1DCFE0-775D-486A-3EBB-24867458FB68}"/>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6" name="Footer Placeholder 5">
            <a:extLst>
              <a:ext uri="{FF2B5EF4-FFF2-40B4-BE49-F238E27FC236}">
                <a16:creationId xmlns:a16="http://schemas.microsoft.com/office/drawing/2014/main" id="{83225A32-6242-9978-C65C-98E819D370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1DD31C-E87D-E2C4-70D4-AF6EFEF6177C}"/>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3269485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4C4E-70F2-D546-83D7-023948AC55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4DC55D-7B33-0D54-FFE9-A5E176A4D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33D00-A713-D9CC-C98C-A7B95FD01C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61C5EF-7108-35BC-F751-235B9B0CBF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594FDD-2415-1B98-AF8C-0B53759E92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BD1922-78F7-04FF-027B-9EF3A23EC198}"/>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8" name="Footer Placeholder 7">
            <a:extLst>
              <a:ext uri="{FF2B5EF4-FFF2-40B4-BE49-F238E27FC236}">
                <a16:creationId xmlns:a16="http://schemas.microsoft.com/office/drawing/2014/main" id="{24437071-302E-1236-38BA-05721E1EF2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717481-6212-7B86-9336-374B14F8FE03}"/>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668424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98DBD-E409-6E89-A250-CB3C016479B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4E71C3-0586-5BCF-86DF-321BF3BE03C9}"/>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4" name="Footer Placeholder 3">
            <a:extLst>
              <a:ext uri="{FF2B5EF4-FFF2-40B4-BE49-F238E27FC236}">
                <a16:creationId xmlns:a16="http://schemas.microsoft.com/office/drawing/2014/main" id="{A1DBEA15-AE9F-DF26-9EC6-04E4A3B3F7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352661-4DE7-06FE-99BD-54349A8AFD2C}"/>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255413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A3686-84C7-E62F-4B53-E4152FA3D179}"/>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3" name="Footer Placeholder 2">
            <a:extLst>
              <a:ext uri="{FF2B5EF4-FFF2-40B4-BE49-F238E27FC236}">
                <a16:creationId xmlns:a16="http://schemas.microsoft.com/office/drawing/2014/main" id="{66B83FE6-A6C0-C7E0-EE69-06C4FD95B6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F44261-F5D5-4CC4-733D-1BD372859876}"/>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2836488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2D82-0C5D-0898-FD64-D52C1A72A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FB2104-08E8-09BC-4D9E-A3C45C46B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B6CDF1-B3E1-665A-4C1E-4600262FD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440EC-D25B-063C-5053-2B0C4C16C855}"/>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6" name="Footer Placeholder 5">
            <a:extLst>
              <a:ext uri="{FF2B5EF4-FFF2-40B4-BE49-F238E27FC236}">
                <a16:creationId xmlns:a16="http://schemas.microsoft.com/office/drawing/2014/main" id="{B0E9A4B8-AF74-669D-03AC-9285A4CD95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193BBC-8E10-BEBA-EE25-B06E94E2F1DB}"/>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523379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D104-F371-ED8C-0BDF-13B66E3C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80F5C2-6374-370A-6C01-7AE4A0E14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E86094-F249-E683-9B43-33F45ED5D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095C3-7205-75C7-6FF7-224A594F8390}"/>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6" name="Footer Placeholder 5">
            <a:extLst>
              <a:ext uri="{FF2B5EF4-FFF2-40B4-BE49-F238E27FC236}">
                <a16:creationId xmlns:a16="http://schemas.microsoft.com/office/drawing/2014/main" id="{0E6840EC-AAB8-93E1-E0F4-5E256AD8E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9D8B99-7DE6-C3AB-FE05-4492D4130499}"/>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1407954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7E17-43E7-5569-4ADE-C18CC6652B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09F2A6-A93D-8095-335B-EA77513B8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DDEB7-F086-16F2-B1D8-E83E6908C40B}"/>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7B4E864C-D1C9-D810-8A6D-2105EB0E6F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43909-CCCC-F41E-FA21-D1696798774A}"/>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2479466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F2A281-F424-D145-1025-9D3BB5736F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8AEB08-5F88-FAF1-BFFB-5C1811334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324910-C20E-56C3-9C17-65DC761A0C31}"/>
              </a:ext>
            </a:extLst>
          </p:cNvPr>
          <p:cNvSpPr>
            <a:spLocks noGrp="1"/>
          </p:cNvSpPr>
          <p:nvPr>
            <p:ph type="dt" sz="half" idx="10"/>
          </p:nvPr>
        </p:nvSpPr>
        <p:spPr/>
        <p:txBody>
          <a:body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BD4E0ED6-E491-BAB1-123B-01B843B76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EDFC6A-6705-64AE-78D5-20839F8F5B32}"/>
              </a:ext>
            </a:extLst>
          </p:cNvPr>
          <p:cNvSpPr>
            <a:spLocks noGrp="1"/>
          </p:cNvSpPr>
          <p:nvPr>
            <p:ph type="sldNum" sz="quarter" idx="12"/>
          </p:nvPr>
        </p:nvSpPr>
        <p:spPr/>
        <p:txBody>
          <a:bodyPr/>
          <a:lstStyle/>
          <a:p>
            <a:fld id="{889AE551-2102-4074-BC23-8CBDB5FA5213}" type="slidenum">
              <a:rPr lang="en-GB" smtClean="0"/>
              <a:t>‹#›</a:t>
            </a:fld>
            <a:endParaRPr lang="en-GB"/>
          </a:p>
        </p:txBody>
      </p:sp>
    </p:spTree>
    <p:extLst>
      <p:ext uri="{BB962C8B-B14F-4D97-AF65-F5344CB8AC3E}">
        <p14:creationId xmlns:p14="http://schemas.microsoft.com/office/powerpoint/2010/main" val="70075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62475"/>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63489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0463C0B8-9997-75E9-89D2-33D28CCC4456}"/>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2600185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26292A1E-76E6-4BFB-F9D6-44F3E8968CC9}"/>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174723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
        <p:nvSpPr>
          <p:cNvPr id="3" name="TextBox 2">
            <a:extLst>
              <a:ext uri="{FF2B5EF4-FFF2-40B4-BE49-F238E27FC236}">
                <a16:creationId xmlns:a16="http://schemas.microsoft.com/office/drawing/2014/main" id="{E6D13D5C-1FBA-B57E-4DEB-E1A73D539892}"/>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340883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1C281-AD97-C66C-303A-C5D5B032B4DA}"/>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102373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a:extLst>
              <a:ext uri="{FF2B5EF4-FFF2-40B4-BE49-F238E27FC236}">
                <a16:creationId xmlns:a16="http://schemas.microsoft.com/office/drawing/2014/main" id="{6196C886-F828-3C46-B32B-59F38BE996F3}"/>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82131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 name="TextBox 1">
            <a:extLst>
              <a:ext uri="{FF2B5EF4-FFF2-40B4-BE49-F238E27FC236}">
                <a16:creationId xmlns:a16="http://schemas.microsoft.com/office/drawing/2014/main" id="{BD3347EA-C216-B02A-B958-52021482B853}"/>
              </a:ext>
            </a:extLst>
          </p:cNvPr>
          <p:cNvSpPr txBox="1"/>
          <p:nvPr userDrawn="1"/>
        </p:nvSpPr>
        <p:spPr>
          <a:xfrm>
            <a:off x="679622" y="5969655"/>
            <a:ext cx="3980330" cy="523220"/>
          </a:xfrm>
          <a:prstGeom prst="rect">
            <a:avLst/>
          </a:prstGeom>
          <a:noFill/>
        </p:spPr>
        <p:txBody>
          <a:bodyPr wrap="square" rtlCol="0">
            <a:spAutoFit/>
          </a:bodyPr>
          <a:lstStyle/>
          <a:p>
            <a:r>
              <a:rPr lang="en-GB" sz="2800" b="1"/>
              <a:t>Rules of war</a:t>
            </a:r>
          </a:p>
        </p:txBody>
      </p:sp>
    </p:spTree>
    <p:extLst>
      <p:ext uri="{BB962C8B-B14F-4D97-AF65-F5344CB8AC3E}">
        <p14:creationId xmlns:p14="http://schemas.microsoft.com/office/powerpoint/2010/main" val="311489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36187" y="5964411"/>
            <a:ext cx="4191848" cy="646331"/>
          </a:xfrm>
          <a:prstGeom prst="rect">
            <a:avLst/>
          </a:prstGeom>
          <a:solidFill>
            <a:schemeClr val="bg1"/>
          </a:solidFill>
        </p:spPr>
        <p:txBody>
          <a:bodyPr wrap="square" rtlCol="0" anchor="b">
            <a:spAutoFit/>
          </a:bodyPr>
          <a:lstStyle/>
          <a:p>
            <a:endParaRPr lang="en-US" sz="3600" b="1">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42278989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725"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30DB2-87A4-3744-F815-A51DAEE8C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818D18-1BC0-4E74-FAE9-07622A164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E0DEB1-402C-4B45-504F-769F9C8CB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C4678-8779-4B5B-B3B3-1E0B9FA6028E}" type="datetimeFigureOut">
              <a:rPr lang="en-GB" smtClean="0"/>
              <a:t>24/07/2024</a:t>
            </a:fld>
            <a:endParaRPr lang="en-GB"/>
          </a:p>
        </p:txBody>
      </p:sp>
      <p:sp>
        <p:nvSpPr>
          <p:cNvPr id="5" name="Footer Placeholder 4">
            <a:extLst>
              <a:ext uri="{FF2B5EF4-FFF2-40B4-BE49-F238E27FC236}">
                <a16:creationId xmlns:a16="http://schemas.microsoft.com/office/drawing/2014/main" id="{CAD81C0B-81DE-A019-400A-EDE18D918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0C0F1A-4803-F698-1107-47129384E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AE551-2102-4074-BC23-8CBDB5FA5213}" type="slidenum">
              <a:rPr lang="en-GB" smtClean="0"/>
              <a:t>‹#›</a:t>
            </a:fld>
            <a:endParaRPr lang="en-GB"/>
          </a:p>
        </p:txBody>
      </p:sp>
      <p:pic>
        <p:nvPicPr>
          <p:cNvPr id="10" name="Picture 9" descr="A black text on a white background&#10;&#10;Description automatically generated">
            <a:extLst>
              <a:ext uri="{FF2B5EF4-FFF2-40B4-BE49-F238E27FC236}">
                <a16:creationId xmlns:a16="http://schemas.microsoft.com/office/drawing/2014/main" id="{8A7EA267-7BD2-CD7B-6C42-DC9C9F14CC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10284464" y="4906047"/>
            <a:ext cx="2823135" cy="807720"/>
          </a:xfrm>
          <a:prstGeom prst="rect">
            <a:avLst/>
          </a:prstGeom>
        </p:spPr>
      </p:pic>
    </p:spTree>
    <p:extLst>
      <p:ext uri="{BB962C8B-B14F-4D97-AF65-F5344CB8AC3E}">
        <p14:creationId xmlns:p14="http://schemas.microsoft.com/office/powerpoint/2010/main" val="335715083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HwpzzAefx9M?feature=oembed"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ull screen preview">
            <a:extLst>
              <a:ext uri="{FF2B5EF4-FFF2-40B4-BE49-F238E27FC236}">
                <a16:creationId xmlns:a16="http://schemas.microsoft.com/office/drawing/2014/main" id="{089EFFEA-2A01-51E5-75B9-7705272E0F2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9831" y="324091"/>
            <a:ext cx="10707060" cy="5731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71B6E6-AF25-F6C0-9375-EA97351127AA}"/>
              </a:ext>
            </a:extLst>
          </p:cNvPr>
          <p:cNvSpPr>
            <a:spLocks noGrp="1" noRot="1" noMove="1" noResize="1" noEditPoints="1" noAdjustHandles="1" noChangeArrowheads="1" noChangeShapeType="1"/>
          </p:cNvSpPr>
          <p:nvPr>
            <p:ph type="title"/>
          </p:nvPr>
        </p:nvSpPr>
        <p:spPr>
          <a:xfrm>
            <a:off x="589831" y="4375230"/>
            <a:ext cx="3044619" cy="1679873"/>
          </a:xfrm>
          <a:solidFill>
            <a:schemeClr val="bg1"/>
          </a:solidFill>
        </p:spPr>
        <p:txBody>
          <a:bodyPr>
            <a:normAutofit fontScale="90000"/>
          </a:bodyPr>
          <a:lstStyle/>
          <a:p>
            <a:r>
              <a:rPr lang="en-GB" b="1">
                <a:latin typeface="Arial"/>
                <a:cs typeface="Arial"/>
              </a:rPr>
              <a:t>Rules of War</a:t>
            </a:r>
            <a:endParaRPr lang="en-GB" b="1"/>
          </a:p>
        </p:txBody>
      </p:sp>
    </p:spTree>
    <p:extLst>
      <p:ext uri="{BB962C8B-B14F-4D97-AF65-F5344CB8AC3E}">
        <p14:creationId xmlns:p14="http://schemas.microsoft.com/office/powerpoint/2010/main" val="408980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1" y="1342186"/>
            <a:ext cx="2634018" cy="3550305"/>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3920240"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6" y="1628564"/>
            <a:ext cx="2343424" cy="3108543"/>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bombing targets in a city. Many civilians may be killed as a result.</a:t>
            </a:r>
          </a:p>
        </p:txBody>
      </p:sp>
      <p:pic>
        <p:nvPicPr>
          <p:cNvPr id="2050" name="Picture 2" descr="Full screen preview">
            <a:extLst>
              <a:ext uri="{FF2B5EF4-FFF2-40B4-BE49-F238E27FC236}">
                <a16:creationId xmlns:a16="http://schemas.microsoft.com/office/drawing/2014/main" id="{87B7AF75-76A1-6947-537D-96B677E796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1370" y="1108694"/>
            <a:ext cx="5935980" cy="39573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19984226">
            <a:off x="423179" y="1149812"/>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4435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45090" y="2408573"/>
            <a:ext cx="2634018" cy="3000229"/>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5" y="2694951"/>
            <a:ext cx="2343424" cy="2677656"/>
          </a:xfrm>
          <a:prstGeom prst="rect">
            <a:avLst/>
          </a:prstGeom>
          <a:noFill/>
        </p:spPr>
        <p:txBody>
          <a:bodyPr wrap="square" rtlCol="0">
            <a:spAutoFit/>
          </a:bodyPr>
          <a:lstStyle/>
          <a:p>
            <a:r>
              <a:rPr lang="en-GB" sz="2800" b="1">
                <a:solidFill>
                  <a:schemeClr val="bg1"/>
                </a:solidFill>
              </a:rPr>
              <a:t>Situation: </a:t>
            </a:r>
            <a:r>
              <a:rPr lang="en-GB" sz="2800">
                <a:solidFill>
                  <a:schemeClr val="bg1"/>
                </a:solidFill>
              </a:rPr>
              <a:t>destroying the only drinking water supply to a city.</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2193315"/>
            <a:ext cx="1392072" cy="430515"/>
          </a:xfrm>
          <a:prstGeom prst="rect">
            <a:avLst/>
          </a:prstGeom>
          <a:solidFill>
            <a:srgbClr val="F5B63A">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91537" y="540490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B54672F0-EFB8-D75B-89D8-4EB50346B69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1549" y="935381"/>
            <a:ext cx="6532913" cy="435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0" y="1485375"/>
            <a:ext cx="3466044" cy="2629425"/>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5662246" y="678179"/>
            <a:ext cx="5201065"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5" y="1628564"/>
            <a:ext cx="3311829" cy="2246769"/>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shelling a Red Cross ambulance which is helping wounded enemy soldiers.</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0908129">
            <a:off x="612544" y="1270117"/>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937382" y="46955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ambulance and cars on a street&#10;&#10;Description automatically generated">
            <a:extLst>
              <a:ext uri="{FF2B5EF4-FFF2-40B4-BE49-F238E27FC236}">
                <a16:creationId xmlns:a16="http://schemas.microsoft.com/office/drawing/2014/main" id="{35FDF1D3-8F2E-6828-F343-4571B6B08F0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739479" y="1485374"/>
            <a:ext cx="5046597" cy="3366080"/>
          </a:xfrm>
          <a:prstGeom prst="rect">
            <a:avLst/>
          </a:prstGeom>
        </p:spPr>
      </p:pic>
    </p:spTree>
    <p:extLst>
      <p:ext uri="{BB962C8B-B14F-4D97-AF65-F5344CB8AC3E}">
        <p14:creationId xmlns:p14="http://schemas.microsoft.com/office/powerpoint/2010/main" val="33714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75820" y="2408573"/>
            <a:ext cx="2634018" cy="3147927"/>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5" y="2694951"/>
            <a:ext cx="2343424" cy="2677656"/>
          </a:xfrm>
          <a:prstGeom prst="rect">
            <a:avLst/>
          </a:prstGeom>
          <a:noFill/>
        </p:spPr>
        <p:txBody>
          <a:bodyPr wrap="square" rtlCol="0">
            <a:spAutoFit/>
          </a:bodyPr>
          <a:lstStyle/>
          <a:p>
            <a:r>
              <a:rPr lang="en-GB" sz="2800" b="1"/>
              <a:t>Situation</a:t>
            </a:r>
            <a:r>
              <a:rPr lang="en-GB" sz="2800"/>
              <a:t>: shooting at enemy soldiers who appear to be children.</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2193315"/>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a:off x="3682570" y="348398"/>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3775246" y="5394939"/>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430D65AC-B929-919B-D3F1-5092DA9361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5228" y="1172873"/>
            <a:ext cx="5872108" cy="388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0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0" y="1485375"/>
            <a:ext cx="3466044" cy="2149365"/>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4867819" y="572900"/>
            <a:ext cx="5995492"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5" y="1628564"/>
            <a:ext cx="3311829" cy="1815882"/>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destroying a dam to gain military advantage.</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636067">
            <a:off x="2142631" y="123307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760809">
            <a:off x="9829172" y="46292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F21FFD0-A695-AE31-55D4-C8CEBD7B7A41}"/>
              </a:ext>
            </a:extLst>
          </p:cNvPr>
          <p:cNvSpPr>
            <a:spLocks noGrp="1" noRot="1" noMove="1" noResize="1" noEditPoints="1" noAdjustHandles="1" noChangeArrowheads="1" noChangeShapeType="1"/>
          </p:cNvSpPr>
          <p:nvPr/>
        </p:nvSpPr>
        <p:spPr>
          <a:xfrm>
            <a:off x="5097484" y="523596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a:extLst>
              <a:ext uri="{FF2B5EF4-FFF2-40B4-BE49-F238E27FC236}">
                <a16:creationId xmlns:a16="http://schemas.microsoft.com/office/drawing/2014/main" id="{5C227519-2E9F-70D9-A581-94DBF51817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18001" y="951387"/>
            <a:ext cx="5495128" cy="412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79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1" y="1342186"/>
            <a:ext cx="2634018" cy="3550305"/>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3920240"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5" y="1628564"/>
            <a:ext cx="24798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a:t>
            </a:r>
            <a:r>
              <a:rPr kumimoji="0" lang="en-GB" sz="2800" b="0" i="0" u="none" strike="noStrike" kern="1200" cap="none" spc="0" normalizeH="0" baseline="0" noProof="0">
                <a:ln>
                  <a:noFill/>
                </a:ln>
                <a:solidFill>
                  <a:prstClr val="white"/>
                </a:solidFill>
                <a:effectLst/>
                <a:uLnTx/>
                <a:uFillTx/>
                <a:latin typeface="Arial"/>
                <a:ea typeface="+mn-ea"/>
                <a:cs typeface="+mn-cs"/>
              </a:rPr>
              <a:t>: taking hostages during an armed conflict. </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19984226">
            <a:off x="423179" y="1149812"/>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group of people sitting in chairs&#10;&#10;Description automatically generated">
            <a:extLst>
              <a:ext uri="{FF2B5EF4-FFF2-40B4-BE49-F238E27FC236}">
                <a16:creationId xmlns:a16="http://schemas.microsoft.com/office/drawing/2014/main" id="{A56419B8-707F-BFAD-9907-BBA6EDCD146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060910" y="940459"/>
            <a:ext cx="6696897" cy="4464598"/>
          </a:xfrm>
          <a:prstGeom prst="rect">
            <a:avLst/>
          </a:prstGeom>
        </p:spPr>
      </p:pic>
    </p:spTree>
    <p:extLst>
      <p:ext uri="{BB962C8B-B14F-4D97-AF65-F5344CB8AC3E}">
        <p14:creationId xmlns:p14="http://schemas.microsoft.com/office/powerpoint/2010/main" val="62461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1" y="1342186"/>
            <a:ext cx="2634018" cy="3147927"/>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3920240"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6" y="1628564"/>
            <a:ext cx="2343424" cy="2677656"/>
          </a:xfrm>
          <a:prstGeom prst="rect">
            <a:avLst/>
          </a:prstGeom>
          <a:noFill/>
        </p:spPr>
        <p:txBody>
          <a:bodyPr wrap="square" rtlCol="0">
            <a:spAutoFit/>
          </a:bodyPr>
          <a:lstStyle/>
          <a:p>
            <a:r>
              <a:rPr lang="en-GB" sz="2800" b="1"/>
              <a:t>Situation: </a:t>
            </a:r>
            <a:r>
              <a:rPr lang="en-GB" sz="2800"/>
              <a:t>Shelling a hospital from which snipers are killing your soldiers.</a:t>
            </a: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C3235AD-924E-DD83-D01B-4369EAE37A8D}"/>
              </a:ext>
            </a:extLst>
          </p:cNvPr>
          <p:cNvSpPr>
            <a:spLocks noGrp="1" noRot="1" noMove="1" noResize="1" noEditPoints="1" noAdjustHandles="1" noChangeArrowheads="1" noChangeShapeType="1"/>
          </p:cNvSpPr>
          <p:nvPr/>
        </p:nvSpPr>
        <p:spPr>
          <a:xfrm rot="704378">
            <a:off x="2306555" y="122941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Full screen preview">
            <a:extLst>
              <a:ext uri="{FF2B5EF4-FFF2-40B4-BE49-F238E27FC236}">
                <a16:creationId xmlns:a16="http://schemas.microsoft.com/office/drawing/2014/main" id="{053CDF06-63D2-FD1A-E38C-3CA5D7C4177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2151" y="1092297"/>
            <a:ext cx="6254416" cy="416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43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B65264-B542-BA3F-2477-1776D971EF0F}"/>
              </a:ext>
            </a:extLst>
          </p:cNvPr>
          <p:cNvSpPr>
            <a:spLocks noGrp="1" noRot="1" noMove="1" noResize="1" noEditPoints="1" noAdjustHandles="1" noChangeArrowheads="1" noChangeShapeType="1"/>
          </p:cNvSpPr>
          <p:nvPr/>
        </p:nvSpPr>
        <p:spPr>
          <a:xfrm>
            <a:off x="8279008" y="1051996"/>
            <a:ext cx="2733015" cy="4063937"/>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1968E84-E143-E56B-5166-64D45903A282}"/>
              </a:ext>
            </a:extLst>
          </p:cNvPr>
          <p:cNvSpPr>
            <a:spLocks noGrp="1" noRot="1" noMove="1" noResize="1" noEditPoints="1" noAdjustHandles="1" noChangeArrowheads="1" noChangeShapeType="1"/>
          </p:cNvSpPr>
          <p:nvPr/>
        </p:nvSpPr>
        <p:spPr>
          <a:xfrm rot="21426074">
            <a:off x="8812528" y="836739"/>
            <a:ext cx="1392072" cy="430515"/>
          </a:xfrm>
          <a:prstGeom prst="rect">
            <a:avLst/>
          </a:prstGeom>
          <a:solidFill>
            <a:schemeClr val="tx1">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group of people standing on a balcony&#10;&#10;Description automatically generated">
            <a:extLst>
              <a:ext uri="{FF2B5EF4-FFF2-40B4-BE49-F238E27FC236}">
                <a16:creationId xmlns:a16="http://schemas.microsoft.com/office/drawing/2014/main" id="{AE9CF8FD-FA9E-44B3-9C70-D093A323321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79978" y="922943"/>
            <a:ext cx="6582608" cy="4388791"/>
          </a:xfrm>
          <a:prstGeom prst="rect">
            <a:avLst/>
          </a:prstGeom>
        </p:spPr>
      </p:pic>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56368" y="534124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E8816781-4399-7344-D55C-6367EA78906D}"/>
              </a:ext>
            </a:extLst>
          </p:cNvPr>
          <p:cNvSpPr txBox="1">
            <a:spLocks noGrp="1" noRot="1" noMove="1" noResize="1" noEditPoints="1" noAdjustHandles="1" noChangeArrowheads="1" noChangeShapeType="1"/>
          </p:cNvSpPr>
          <p:nvPr/>
        </p:nvSpPr>
        <p:spPr>
          <a:xfrm>
            <a:off x="8289658" y="1388380"/>
            <a:ext cx="2722364" cy="3539430"/>
          </a:xfrm>
          <a:prstGeom prst="rect">
            <a:avLst/>
          </a:prstGeom>
          <a:noFill/>
        </p:spPr>
        <p:txBody>
          <a:bodyPr wrap="square" lIns="91440" tIns="45720" rIns="91440" bIns="45720" rtlCol="0" anchor="t">
            <a:spAutoFit/>
          </a:bodyPr>
          <a:lstStyle/>
          <a:p>
            <a:pPr>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a:t>
            </a:r>
            <a:r>
              <a:rPr kumimoji="0" lang="en-GB" sz="2800" b="0" i="0" u="none" strike="noStrike" kern="1200" cap="none" spc="0" normalizeH="0" baseline="0" noProof="0">
                <a:ln>
                  <a:noFill/>
                </a:ln>
                <a:solidFill>
                  <a:prstClr val="white"/>
                </a:solidFill>
                <a:effectLst/>
                <a:uLnTx/>
                <a:uFillTx/>
                <a:latin typeface="Arial"/>
                <a:ea typeface="+mn-ea"/>
                <a:cs typeface="+mn-cs"/>
              </a:rPr>
              <a:t>: </a:t>
            </a:r>
            <a:r>
              <a:rPr lang="en-GB" sz="2800">
                <a:solidFill>
                  <a:prstClr val="white"/>
                </a:solidFill>
                <a:latin typeface="Arial"/>
              </a:rPr>
              <a:t>placing</a:t>
            </a:r>
            <a:r>
              <a:rPr kumimoji="0" lang="en-GB" sz="2800" b="0" i="0" u="none" strike="noStrike" kern="1200" cap="none" spc="0" normalizeH="0" baseline="0" noProof="0">
                <a:ln>
                  <a:noFill/>
                </a:ln>
                <a:solidFill>
                  <a:prstClr val="white"/>
                </a:solidFill>
                <a:effectLst/>
                <a:uLnTx/>
                <a:uFillTx/>
                <a:latin typeface="Arial"/>
                <a:ea typeface="+mn-ea"/>
                <a:cs typeface="+mn-cs"/>
              </a:rPr>
              <a:t> a military base </a:t>
            </a:r>
            <a:r>
              <a:rPr lang="en-GB" sz="2800">
                <a:solidFill>
                  <a:prstClr val="white"/>
                </a:solidFill>
                <a:latin typeface="Arial"/>
              </a:rPr>
              <a:t>right next</a:t>
            </a:r>
            <a:r>
              <a:rPr kumimoji="0" lang="en-GB" sz="2800" b="0" i="0" u="none" strike="noStrike" kern="1200" cap="none" spc="0" normalizeH="0" baseline="0" noProof="0">
                <a:ln>
                  <a:noFill/>
                </a:ln>
                <a:solidFill>
                  <a:prstClr val="white"/>
                </a:solidFill>
                <a:effectLst/>
                <a:uLnTx/>
                <a:uFillTx/>
                <a:latin typeface="Arial"/>
                <a:ea typeface="+mn-ea"/>
                <a:cs typeface="+mn-cs"/>
              </a:rPr>
              <a:t> to civilian buildings to shield it fr</a:t>
            </a:r>
            <a:r>
              <a:rPr lang="en-GB" sz="2800">
                <a:solidFill>
                  <a:prstClr val="white"/>
                </a:solidFill>
                <a:latin typeface="Arial"/>
              </a:rPr>
              <a:t>om attack.</a:t>
            </a: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9585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2AEA25-6973-0094-B87C-11AAF617AEAC}"/>
              </a:ext>
            </a:extLst>
          </p:cNvPr>
          <p:cNvSpPr txBox="1">
            <a:spLocks noGrp="1" noRot="1" noMove="1" noResize="1" noEditPoints="1" noAdjustHandles="1" noChangeArrowheads="1" noChangeShapeType="1"/>
          </p:cNvSpPr>
          <p:nvPr/>
        </p:nvSpPr>
        <p:spPr>
          <a:xfrm rot="16200000">
            <a:off x="10728256" y="755249"/>
            <a:ext cx="17485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Arial"/>
                <a:ea typeface="+mn-ea"/>
                <a:cs typeface="+mn-cs"/>
              </a:rPr>
              <a:t>Apply</a:t>
            </a:r>
          </a:p>
        </p:txBody>
      </p:sp>
      <p:sp>
        <p:nvSpPr>
          <p:cNvPr id="4" name="Title 3">
            <a:extLst>
              <a:ext uri="{FF2B5EF4-FFF2-40B4-BE49-F238E27FC236}">
                <a16:creationId xmlns:a16="http://schemas.microsoft.com/office/drawing/2014/main" id="{A8D9BF2D-3BCC-8212-C8EB-E5E16435E820}"/>
              </a:ext>
            </a:extLst>
          </p:cNvPr>
          <p:cNvSpPr>
            <a:spLocks noGrp="1" noRot="1" noMove="1" noResize="1" noEditPoints="1" noAdjustHandles="1" noChangeArrowheads="1" noChangeShapeType="1"/>
          </p:cNvSpPr>
          <p:nvPr>
            <p:ph type="title"/>
          </p:nvPr>
        </p:nvSpPr>
        <p:spPr>
          <a:xfrm>
            <a:off x="631496" y="173345"/>
            <a:ext cx="5673051" cy="1325563"/>
          </a:xfrm>
        </p:spPr>
        <p:txBody>
          <a:bodyPr/>
          <a:lstStyle/>
          <a:p>
            <a:r>
              <a:rPr lang="en-GB" b="1"/>
              <a:t>Order the pictures</a:t>
            </a:r>
          </a:p>
        </p:txBody>
      </p:sp>
      <p:sp>
        <p:nvSpPr>
          <p:cNvPr id="9" name="Arrow: Left-Right 8">
            <a:extLst>
              <a:ext uri="{FF2B5EF4-FFF2-40B4-BE49-F238E27FC236}">
                <a16:creationId xmlns:a16="http://schemas.microsoft.com/office/drawing/2014/main" id="{ADCA7DD2-9442-56DE-F234-6C387E0C82D3}"/>
              </a:ext>
            </a:extLst>
          </p:cNvPr>
          <p:cNvSpPr>
            <a:spLocks noGrp="1" noRot="1" noMove="1" noResize="1" noEditPoints="1" noAdjustHandles="1" noChangeArrowheads="1" noChangeShapeType="1"/>
          </p:cNvSpPr>
          <p:nvPr/>
        </p:nvSpPr>
        <p:spPr>
          <a:xfrm>
            <a:off x="631496" y="1245520"/>
            <a:ext cx="10521778" cy="3284762"/>
          </a:xfrm>
          <a:custGeom>
            <a:avLst/>
            <a:gdLst>
              <a:gd name="connsiteX0" fmla="*/ 0 w 10521778"/>
              <a:gd name="connsiteY0" fmla="*/ 1642381 h 3284762"/>
              <a:gd name="connsiteX1" fmla="*/ 394171 w 10521778"/>
              <a:gd name="connsiteY1" fmla="*/ 1248210 h 3284762"/>
              <a:gd name="connsiteX2" fmla="*/ 755495 w 10521778"/>
              <a:gd name="connsiteY2" fmla="*/ 886886 h 3284762"/>
              <a:gd name="connsiteX3" fmla="*/ 1166091 w 10521778"/>
              <a:gd name="connsiteY3" fmla="*/ 476290 h 3284762"/>
              <a:gd name="connsiteX4" fmla="*/ 1642381 w 10521778"/>
              <a:gd name="connsiteY4" fmla="*/ 0 h 3284762"/>
              <a:gd name="connsiteX5" fmla="*/ 1642381 w 10521778"/>
              <a:gd name="connsiteY5" fmla="*/ 418807 h 3284762"/>
              <a:gd name="connsiteX6" fmla="*/ 1642381 w 10521778"/>
              <a:gd name="connsiteY6" fmla="*/ 821191 h 3284762"/>
              <a:gd name="connsiteX7" fmla="*/ 2372662 w 10521778"/>
              <a:gd name="connsiteY7" fmla="*/ 821191 h 3284762"/>
              <a:gd name="connsiteX8" fmla="*/ 2813462 w 10521778"/>
              <a:gd name="connsiteY8" fmla="*/ 821191 h 3284762"/>
              <a:gd name="connsiteX9" fmla="*/ 3254262 w 10521778"/>
              <a:gd name="connsiteY9" fmla="*/ 821191 h 3284762"/>
              <a:gd name="connsiteX10" fmla="*/ 4056913 w 10521778"/>
              <a:gd name="connsiteY10" fmla="*/ 821191 h 3284762"/>
              <a:gd name="connsiteX11" fmla="*/ 4787193 w 10521778"/>
              <a:gd name="connsiteY11" fmla="*/ 821191 h 3284762"/>
              <a:gd name="connsiteX12" fmla="*/ 5372734 w 10521778"/>
              <a:gd name="connsiteY12" fmla="*/ 821191 h 3284762"/>
              <a:gd name="connsiteX13" fmla="*/ 5885904 w 10521778"/>
              <a:gd name="connsiteY13" fmla="*/ 821191 h 3284762"/>
              <a:gd name="connsiteX14" fmla="*/ 6688555 w 10521778"/>
              <a:gd name="connsiteY14" fmla="*/ 821191 h 3284762"/>
              <a:gd name="connsiteX15" fmla="*/ 7129355 w 10521778"/>
              <a:gd name="connsiteY15" fmla="*/ 821191 h 3284762"/>
              <a:gd name="connsiteX16" fmla="*/ 7859636 w 10521778"/>
              <a:gd name="connsiteY16" fmla="*/ 821191 h 3284762"/>
              <a:gd name="connsiteX17" fmla="*/ 8300436 w 10521778"/>
              <a:gd name="connsiteY17" fmla="*/ 821191 h 3284762"/>
              <a:gd name="connsiteX18" fmla="*/ 8879397 w 10521778"/>
              <a:gd name="connsiteY18" fmla="*/ 821191 h 3284762"/>
              <a:gd name="connsiteX19" fmla="*/ 8879397 w 10521778"/>
              <a:gd name="connsiteY19" fmla="*/ 394172 h 3284762"/>
              <a:gd name="connsiteX20" fmla="*/ 8879397 w 10521778"/>
              <a:gd name="connsiteY20" fmla="*/ 0 h 3284762"/>
              <a:gd name="connsiteX21" fmla="*/ 9322840 w 10521778"/>
              <a:gd name="connsiteY21" fmla="*/ 443443 h 3284762"/>
              <a:gd name="connsiteX22" fmla="*/ 9700588 w 10521778"/>
              <a:gd name="connsiteY22" fmla="*/ 821191 h 3284762"/>
              <a:gd name="connsiteX23" fmla="*/ 10061911 w 10521778"/>
              <a:gd name="connsiteY23" fmla="*/ 1182514 h 3284762"/>
              <a:gd name="connsiteX24" fmla="*/ 10521778 w 10521778"/>
              <a:gd name="connsiteY24" fmla="*/ 1642381 h 3284762"/>
              <a:gd name="connsiteX25" fmla="*/ 10094759 w 10521778"/>
              <a:gd name="connsiteY25" fmla="*/ 2069400 h 3284762"/>
              <a:gd name="connsiteX26" fmla="*/ 9700588 w 10521778"/>
              <a:gd name="connsiteY26" fmla="*/ 2463572 h 3284762"/>
              <a:gd name="connsiteX27" fmla="*/ 9306416 w 10521778"/>
              <a:gd name="connsiteY27" fmla="*/ 2857743 h 3284762"/>
              <a:gd name="connsiteX28" fmla="*/ 8879397 w 10521778"/>
              <a:gd name="connsiteY28" fmla="*/ 3284762 h 3284762"/>
              <a:gd name="connsiteX29" fmla="*/ 8879397 w 10521778"/>
              <a:gd name="connsiteY29" fmla="*/ 2865955 h 3284762"/>
              <a:gd name="connsiteX30" fmla="*/ 8879397 w 10521778"/>
              <a:gd name="connsiteY30" fmla="*/ 2463572 h 3284762"/>
              <a:gd name="connsiteX31" fmla="*/ 8076746 w 10521778"/>
              <a:gd name="connsiteY31" fmla="*/ 2463572 h 3284762"/>
              <a:gd name="connsiteX32" fmla="*/ 7418836 w 10521778"/>
              <a:gd name="connsiteY32" fmla="*/ 2463572 h 3284762"/>
              <a:gd name="connsiteX33" fmla="*/ 6833295 w 10521778"/>
              <a:gd name="connsiteY33" fmla="*/ 2463572 h 3284762"/>
              <a:gd name="connsiteX34" fmla="*/ 6175385 w 10521778"/>
              <a:gd name="connsiteY34" fmla="*/ 2463572 h 3284762"/>
              <a:gd name="connsiteX35" fmla="*/ 5734585 w 10521778"/>
              <a:gd name="connsiteY35" fmla="*/ 2463572 h 3284762"/>
              <a:gd name="connsiteX36" fmla="*/ 5149044 w 10521778"/>
              <a:gd name="connsiteY36" fmla="*/ 2463572 h 3284762"/>
              <a:gd name="connsiteX37" fmla="*/ 4491134 w 10521778"/>
              <a:gd name="connsiteY37" fmla="*/ 2463572 h 3284762"/>
              <a:gd name="connsiteX38" fmla="*/ 3905593 w 10521778"/>
              <a:gd name="connsiteY38" fmla="*/ 2463572 h 3284762"/>
              <a:gd name="connsiteX39" fmla="*/ 3247683 w 10521778"/>
              <a:gd name="connsiteY39" fmla="*/ 2463572 h 3284762"/>
              <a:gd name="connsiteX40" fmla="*/ 2734513 w 10521778"/>
              <a:gd name="connsiteY40" fmla="*/ 2463572 h 3284762"/>
              <a:gd name="connsiteX41" fmla="*/ 1642381 w 10521778"/>
              <a:gd name="connsiteY41" fmla="*/ 2463572 h 3284762"/>
              <a:gd name="connsiteX42" fmla="*/ 1642381 w 10521778"/>
              <a:gd name="connsiteY42" fmla="*/ 2857743 h 3284762"/>
              <a:gd name="connsiteX43" fmla="*/ 1642381 w 10521778"/>
              <a:gd name="connsiteY43" fmla="*/ 3284762 h 3284762"/>
              <a:gd name="connsiteX44" fmla="*/ 1248210 w 10521778"/>
              <a:gd name="connsiteY44" fmla="*/ 2890591 h 3284762"/>
              <a:gd name="connsiteX45" fmla="*/ 854038 w 10521778"/>
              <a:gd name="connsiteY45" fmla="*/ 2496419 h 3284762"/>
              <a:gd name="connsiteX46" fmla="*/ 492714 w 10521778"/>
              <a:gd name="connsiteY46" fmla="*/ 2135095 h 3284762"/>
              <a:gd name="connsiteX47" fmla="*/ 0 w 10521778"/>
              <a:gd name="connsiteY47" fmla="*/ 1642381 h 328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21778" h="3284762" fill="none" extrusionOk="0">
                <a:moveTo>
                  <a:pt x="0" y="1642381"/>
                </a:moveTo>
                <a:cubicBezTo>
                  <a:pt x="111955" y="1501504"/>
                  <a:pt x="252577" y="1427257"/>
                  <a:pt x="394171" y="1248210"/>
                </a:cubicBezTo>
                <a:cubicBezTo>
                  <a:pt x="535765" y="1069163"/>
                  <a:pt x="569265" y="1059454"/>
                  <a:pt x="755495" y="886886"/>
                </a:cubicBezTo>
                <a:cubicBezTo>
                  <a:pt x="941725" y="714318"/>
                  <a:pt x="970534" y="636003"/>
                  <a:pt x="1166091" y="476290"/>
                </a:cubicBezTo>
                <a:cubicBezTo>
                  <a:pt x="1361648" y="316577"/>
                  <a:pt x="1496226" y="129437"/>
                  <a:pt x="1642381" y="0"/>
                </a:cubicBezTo>
                <a:cubicBezTo>
                  <a:pt x="1661453" y="130260"/>
                  <a:pt x="1649911" y="292276"/>
                  <a:pt x="1642381" y="418807"/>
                </a:cubicBezTo>
                <a:cubicBezTo>
                  <a:pt x="1634851" y="545338"/>
                  <a:pt x="1655339" y="665888"/>
                  <a:pt x="1642381" y="821191"/>
                </a:cubicBezTo>
                <a:cubicBezTo>
                  <a:pt x="1868536" y="815413"/>
                  <a:pt x="2198518" y="813197"/>
                  <a:pt x="2372662" y="821191"/>
                </a:cubicBezTo>
                <a:cubicBezTo>
                  <a:pt x="2546806" y="829185"/>
                  <a:pt x="2628400" y="822470"/>
                  <a:pt x="2813462" y="821191"/>
                </a:cubicBezTo>
                <a:cubicBezTo>
                  <a:pt x="2998524" y="819912"/>
                  <a:pt x="3069905" y="801897"/>
                  <a:pt x="3254262" y="821191"/>
                </a:cubicBezTo>
                <a:cubicBezTo>
                  <a:pt x="3438619" y="840485"/>
                  <a:pt x="3740436" y="824172"/>
                  <a:pt x="4056913" y="821191"/>
                </a:cubicBezTo>
                <a:cubicBezTo>
                  <a:pt x="4373390" y="818210"/>
                  <a:pt x="4638507" y="827932"/>
                  <a:pt x="4787193" y="821191"/>
                </a:cubicBezTo>
                <a:cubicBezTo>
                  <a:pt x="4935879" y="814450"/>
                  <a:pt x="5238233" y="820876"/>
                  <a:pt x="5372734" y="821191"/>
                </a:cubicBezTo>
                <a:cubicBezTo>
                  <a:pt x="5507235" y="821506"/>
                  <a:pt x="5660981" y="825933"/>
                  <a:pt x="5885904" y="821191"/>
                </a:cubicBezTo>
                <a:cubicBezTo>
                  <a:pt x="6110827" y="816450"/>
                  <a:pt x="6459563" y="823851"/>
                  <a:pt x="6688555" y="821191"/>
                </a:cubicBezTo>
                <a:cubicBezTo>
                  <a:pt x="6917547" y="818531"/>
                  <a:pt x="6943183" y="810001"/>
                  <a:pt x="7129355" y="821191"/>
                </a:cubicBezTo>
                <a:cubicBezTo>
                  <a:pt x="7315527" y="832381"/>
                  <a:pt x="7530661" y="804431"/>
                  <a:pt x="7859636" y="821191"/>
                </a:cubicBezTo>
                <a:cubicBezTo>
                  <a:pt x="8188611" y="837951"/>
                  <a:pt x="8106394" y="816187"/>
                  <a:pt x="8300436" y="821191"/>
                </a:cubicBezTo>
                <a:cubicBezTo>
                  <a:pt x="8494478" y="826195"/>
                  <a:pt x="8684851" y="792663"/>
                  <a:pt x="8879397" y="821191"/>
                </a:cubicBezTo>
                <a:cubicBezTo>
                  <a:pt x="8863545" y="713805"/>
                  <a:pt x="8886583" y="536796"/>
                  <a:pt x="8879397" y="394172"/>
                </a:cubicBezTo>
                <a:cubicBezTo>
                  <a:pt x="8872211" y="251548"/>
                  <a:pt x="8891717" y="143806"/>
                  <a:pt x="8879397" y="0"/>
                </a:cubicBezTo>
                <a:cubicBezTo>
                  <a:pt x="8995367" y="73239"/>
                  <a:pt x="9131549" y="273608"/>
                  <a:pt x="9322840" y="443443"/>
                </a:cubicBezTo>
                <a:cubicBezTo>
                  <a:pt x="9514131" y="613278"/>
                  <a:pt x="9600727" y="750081"/>
                  <a:pt x="9700588" y="821191"/>
                </a:cubicBezTo>
                <a:cubicBezTo>
                  <a:pt x="9800449" y="892301"/>
                  <a:pt x="9950278" y="1071101"/>
                  <a:pt x="10061911" y="1182514"/>
                </a:cubicBezTo>
                <a:cubicBezTo>
                  <a:pt x="10173544" y="1293927"/>
                  <a:pt x="10395699" y="1495099"/>
                  <a:pt x="10521778" y="1642381"/>
                </a:cubicBezTo>
                <a:cubicBezTo>
                  <a:pt x="10342984" y="1852143"/>
                  <a:pt x="10277951" y="1848220"/>
                  <a:pt x="10094759" y="2069400"/>
                </a:cubicBezTo>
                <a:cubicBezTo>
                  <a:pt x="9911567" y="2290580"/>
                  <a:pt x="9802874" y="2357067"/>
                  <a:pt x="9700588" y="2463572"/>
                </a:cubicBezTo>
                <a:cubicBezTo>
                  <a:pt x="9598301" y="2570077"/>
                  <a:pt x="9493670" y="2679876"/>
                  <a:pt x="9306416" y="2857743"/>
                </a:cubicBezTo>
                <a:cubicBezTo>
                  <a:pt x="9119162" y="3035610"/>
                  <a:pt x="9024674" y="3121115"/>
                  <a:pt x="8879397" y="3284762"/>
                </a:cubicBezTo>
                <a:cubicBezTo>
                  <a:pt x="8864410" y="3081490"/>
                  <a:pt x="8895498" y="2961583"/>
                  <a:pt x="8879397" y="2865955"/>
                </a:cubicBezTo>
                <a:cubicBezTo>
                  <a:pt x="8863296" y="2770327"/>
                  <a:pt x="8876758" y="2646960"/>
                  <a:pt x="8879397" y="2463572"/>
                </a:cubicBezTo>
                <a:cubicBezTo>
                  <a:pt x="8701029" y="2462300"/>
                  <a:pt x="8291865" y="2471046"/>
                  <a:pt x="8076746" y="2463572"/>
                </a:cubicBezTo>
                <a:cubicBezTo>
                  <a:pt x="7861627" y="2456098"/>
                  <a:pt x="7743323" y="2431142"/>
                  <a:pt x="7418836" y="2463572"/>
                </a:cubicBezTo>
                <a:cubicBezTo>
                  <a:pt x="7094349" y="2496003"/>
                  <a:pt x="7084634" y="2488806"/>
                  <a:pt x="6833295" y="2463572"/>
                </a:cubicBezTo>
                <a:cubicBezTo>
                  <a:pt x="6581956" y="2438338"/>
                  <a:pt x="6441601" y="2435865"/>
                  <a:pt x="6175385" y="2463572"/>
                </a:cubicBezTo>
                <a:cubicBezTo>
                  <a:pt x="5909169" y="2491280"/>
                  <a:pt x="5902715" y="2445868"/>
                  <a:pt x="5734585" y="2463572"/>
                </a:cubicBezTo>
                <a:cubicBezTo>
                  <a:pt x="5566455" y="2481276"/>
                  <a:pt x="5384046" y="2481212"/>
                  <a:pt x="5149044" y="2463572"/>
                </a:cubicBezTo>
                <a:cubicBezTo>
                  <a:pt x="4914042" y="2445932"/>
                  <a:pt x="4667609" y="2433754"/>
                  <a:pt x="4491134" y="2463572"/>
                </a:cubicBezTo>
                <a:cubicBezTo>
                  <a:pt x="4314659" y="2493391"/>
                  <a:pt x="4190236" y="2461487"/>
                  <a:pt x="3905593" y="2463572"/>
                </a:cubicBezTo>
                <a:cubicBezTo>
                  <a:pt x="3620950" y="2465657"/>
                  <a:pt x="3551340" y="2452949"/>
                  <a:pt x="3247683" y="2463572"/>
                </a:cubicBezTo>
                <a:cubicBezTo>
                  <a:pt x="2944026" y="2474196"/>
                  <a:pt x="2978592" y="2473227"/>
                  <a:pt x="2734513" y="2463572"/>
                </a:cubicBezTo>
                <a:cubicBezTo>
                  <a:pt x="2490434" y="2453918"/>
                  <a:pt x="1861531" y="2490349"/>
                  <a:pt x="1642381" y="2463572"/>
                </a:cubicBezTo>
                <a:cubicBezTo>
                  <a:pt x="1659742" y="2653379"/>
                  <a:pt x="1643004" y="2660695"/>
                  <a:pt x="1642381" y="2857743"/>
                </a:cubicBezTo>
                <a:cubicBezTo>
                  <a:pt x="1641758" y="3054791"/>
                  <a:pt x="1637674" y="3149019"/>
                  <a:pt x="1642381" y="3284762"/>
                </a:cubicBezTo>
                <a:cubicBezTo>
                  <a:pt x="1509955" y="3113589"/>
                  <a:pt x="1346779" y="2981415"/>
                  <a:pt x="1248210" y="2890591"/>
                </a:cubicBezTo>
                <a:cubicBezTo>
                  <a:pt x="1149641" y="2799767"/>
                  <a:pt x="949803" y="2607243"/>
                  <a:pt x="854038" y="2496419"/>
                </a:cubicBezTo>
                <a:cubicBezTo>
                  <a:pt x="758273" y="2385595"/>
                  <a:pt x="604538" y="2219055"/>
                  <a:pt x="492714" y="2135095"/>
                </a:cubicBezTo>
                <a:cubicBezTo>
                  <a:pt x="380890" y="2051135"/>
                  <a:pt x="121251" y="1778084"/>
                  <a:pt x="0" y="1642381"/>
                </a:cubicBezTo>
                <a:close/>
              </a:path>
              <a:path w="10521778" h="3284762" stroke="0" extrusionOk="0">
                <a:moveTo>
                  <a:pt x="0" y="1642381"/>
                </a:moveTo>
                <a:cubicBezTo>
                  <a:pt x="93513" y="1561957"/>
                  <a:pt x="274416" y="1330887"/>
                  <a:pt x="377748" y="1264633"/>
                </a:cubicBezTo>
                <a:cubicBezTo>
                  <a:pt x="481080" y="1198379"/>
                  <a:pt x="608336" y="1043081"/>
                  <a:pt x="804767" y="837614"/>
                </a:cubicBezTo>
                <a:cubicBezTo>
                  <a:pt x="1001198" y="632147"/>
                  <a:pt x="1144648" y="529583"/>
                  <a:pt x="1248210" y="394171"/>
                </a:cubicBezTo>
                <a:cubicBezTo>
                  <a:pt x="1351772" y="258759"/>
                  <a:pt x="1503978" y="111266"/>
                  <a:pt x="1642381" y="0"/>
                </a:cubicBezTo>
                <a:cubicBezTo>
                  <a:pt x="1653811" y="139149"/>
                  <a:pt x="1649949" y="233175"/>
                  <a:pt x="1642381" y="418807"/>
                </a:cubicBezTo>
                <a:cubicBezTo>
                  <a:pt x="1634813" y="604439"/>
                  <a:pt x="1634682" y="709393"/>
                  <a:pt x="1642381" y="821191"/>
                </a:cubicBezTo>
                <a:cubicBezTo>
                  <a:pt x="1776660" y="801312"/>
                  <a:pt x="1955138" y="819216"/>
                  <a:pt x="2155551" y="821191"/>
                </a:cubicBezTo>
                <a:cubicBezTo>
                  <a:pt x="2355964" y="823167"/>
                  <a:pt x="2453608" y="838296"/>
                  <a:pt x="2596351" y="821191"/>
                </a:cubicBezTo>
                <a:cubicBezTo>
                  <a:pt x="2739094" y="804086"/>
                  <a:pt x="3036758" y="806161"/>
                  <a:pt x="3399002" y="821191"/>
                </a:cubicBezTo>
                <a:cubicBezTo>
                  <a:pt x="3761246" y="836221"/>
                  <a:pt x="3825466" y="815811"/>
                  <a:pt x="3984543" y="821191"/>
                </a:cubicBezTo>
                <a:cubicBezTo>
                  <a:pt x="4143620" y="826571"/>
                  <a:pt x="4383954" y="847858"/>
                  <a:pt x="4642453" y="821191"/>
                </a:cubicBezTo>
                <a:cubicBezTo>
                  <a:pt x="4900952" y="794525"/>
                  <a:pt x="4918611" y="828589"/>
                  <a:pt x="5155623" y="821191"/>
                </a:cubicBezTo>
                <a:cubicBezTo>
                  <a:pt x="5392635" y="813794"/>
                  <a:pt x="5536237" y="812445"/>
                  <a:pt x="5885904" y="821191"/>
                </a:cubicBezTo>
                <a:cubicBezTo>
                  <a:pt x="6235571" y="829937"/>
                  <a:pt x="6177287" y="823076"/>
                  <a:pt x="6399074" y="821191"/>
                </a:cubicBezTo>
                <a:cubicBezTo>
                  <a:pt x="6620861" y="819307"/>
                  <a:pt x="6806557" y="827642"/>
                  <a:pt x="6912244" y="821191"/>
                </a:cubicBezTo>
                <a:cubicBezTo>
                  <a:pt x="7017931" y="814741"/>
                  <a:pt x="7233524" y="800337"/>
                  <a:pt x="7425415" y="821191"/>
                </a:cubicBezTo>
                <a:cubicBezTo>
                  <a:pt x="7617306" y="842045"/>
                  <a:pt x="7967508" y="853629"/>
                  <a:pt x="8228066" y="821191"/>
                </a:cubicBezTo>
                <a:cubicBezTo>
                  <a:pt x="8488624" y="788753"/>
                  <a:pt x="8669034" y="804883"/>
                  <a:pt x="8879397" y="821191"/>
                </a:cubicBezTo>
                <a:cubicBezTo>
                  <a:pt x="8894039" y="707599"/>
                  <a:pt x="8886096" y="522437"/>
                  <a:pt x="8879397" y="394172"/>
                </a:cubicBezTo>
                <a:cubicBezTo>
                  <a:pt x="8872698" y="265907"/>
                  <a:pt x="8879506" y="142044"/>
                  <a:pt x="8879397" y="0"/>
                </a:cubicBezTo>
                <a:cubicBezTo>
                  <a:pt x="9075040" y="216170"/>
                  <a:pt x="9109363" y="222228"/>
                  <a:pt x="9322840" y="443443"/>
                </a:cubicBezTo>
                <a:cubicBezTo>
                  <a:pt x="9536317" y="664658"/>
                  <a:pt x="9642784" y="731340"/>
                  <a:pt x="9733435" y="854038"/>
                </a:cubicBezTo>
                <a:cubicBezTo>
                  <a:pt x="9824086" y="976736"/>
                  <a:pt x="9923613" y="1077334"/>
                  <a:pt x="10111183" y="1231786"/>
                </a:cubicBezTo>
                <a:cubicBezTo>
                  <a:pt x="10298753" y="1386238"/>
                  <a:pt x="10437553" y="1518835"/>
                  <a:pt x="10521778" y="1642381"/>
                </a:cubicBezTo>
                <a:cubicBezTo>
                  <a:pt x="10373687" y="1785604"/>
                  <a:pt x="10266177" y="1911307"/>
                  <a:pt x="10160454" y="2003705"/>
                </a:cubicBezTo>
                <a:cubicBezTo>
                  <a:pt x="10054731" y="2096103"/>
                  <a:pt x="9957708" y="2180361"/>
                  <a:pt x="9799130" y="2365029"/>
                </a:cubicBezTo>
                <a:cubicBezTo>
                  <a:pt x="9640552" y="2549697"/>
                  <a:pt x="9508781" y="2634264"/>
                  <a:pt x="9421383" y="2742776"/>
                </a:cubicBezTo>
                <a:cubicBezTo>
                  <a:pt x="9333985" y="2851288"/>
                  <a:pt x="9050368" y="3150006"/>
                  <a:pt x="8879397" y="3284762"/>
                </a:cubicBezTo>
                <a:cubicBezTo>
                  <a:pt x="8892817" y="3200926"/>
                  <a:pt x="8873306" y="3022721"/>
                  <a:pt x="8879397" y="2890591"/>
                </a:cubicBezTo>
                <a:cubicBezTo>
                  <a:pt x="8885488" y="2758461"/>
                  <a:pt x="8895579" y="2671428"/>
                  <a:pt x="8879397" y="2463572"/>
                </a:cubicBezTo>
                <a:cubicBezTo>
                  <a:pt x="8629668" y="2468272"/>
                  <a:pt x="8354922" y="2475500"/>
                  <a:pt x="8221486" y="2463572"/>
                </a:cubicBezTo>
                <a:cubicBezTo>
                  <a:pt x="8088050" y="2451644"/>
                  <a:pt x="7755767" y="2465161"/>
                  <a:pt x="7418836" y="2463572"/>
                </a:cubicBezTo>
                <a:cubicBezTo>
                  <a:pt x="7081905" y="2461984"/>
                  <a:pt x="6989456" y="2474723"/>
                  <a:pt x="6760925" y="2463572"/>
                </a:cubicBezTo>
                <a:cubicBezTo>
                  <a:pt x="6532394" y="2452421"/>
                  <a:pt x="6372556" y="2460914"/>
                  <a:pt x="6103014" y="2463572"/>
                </a:cubicBezTo>
                <a:cubicBezTo>
                  <a:pt x="5833472" y="2466230"/>
                  <a:pt x="5704059" y="2450793"/>
                  <a:pt x="5372734" y="2463572"/>
                </a:cubicBezTo>
                <a:cubicBezTo>
                  <a:pt x="5041409" y="2476351"/>
                  <a:pt x="4906081" y="2481658"/>
                  <a:pt x="4787193" y="2463572"/>
                </a:cubicBezTo>
                <a:cubicBezTo>
                  <a:pt x="4668305" y="2445486"/>
                  <a:pt x="4468850" y="2449155"/>
                  <a:pt x="4346393" y="2463572"/>
                </a:cubicBezTo>
                <a:cubicBezTo>
                  <a:pt x="4223936" y="2477989"/>
                  <a:pt x="3849254" y="2455244"/>
                  <a:pt x="3688483" y="2463572"/>
                </a:cubicBezTo>
                <a:cubicBezTo>
                  <a:pt x="3527712" y="2471901"/>
                  <a:pt x="3329819" y="2457463"/>
                  <a:pt x="3175313" y="2463572"/>
                </a:cubicBezTo>
                <a:cubicBezTo>
                  <a:pt x="3020807" y="2469682"/>
                  <a:pt x="2649407" y="2495331"/>
                  <a:pt x="2445032" y="2463572"/>
                </a:cubicBezTo>
                <a:cubicBezTo>
                  <a:pt x="2240657" y="2431813"/>
                  <a:pt x="2020317" y="2501625"/>
                  <a:pt x="1642381" y="2463572"/>
                </a:cubicBezTo>
                <a:cubicBezTo>
                  <a:pt x="1651916" y="2549035"/>
                  <a:pt x="1625293" y="2674055"/>
                  <a:pt x="1642381" y="2874167"/>
                </a:cubicBezTo>
                <a:cubicBezTo>
                  <a:pt x="1659469" y="3074279"/>
                  <a:pt x="1647656" y="3140823"/>
                  <a:pt x="1642381" y="3284762"/>
                </a:cubicBezTo>
                <a:cubicBezTo>
                  <a:pt x="1532510" y="3203334"/>
                  <a:pt x="1401466" y="3016884"/>
                  <a:pt x="1198938" y="2841319"/>
                </a:cubicBezTo>
                <a:cubicBezTo>
                  <a:pt x="996410" y="2665754"/>
                  <a:pt x="877971" y="2555097"/>
                  <a:pt x="804767" y="2447148"/>
                </a:cubicBezTo>
                <a:cubicBezTo>
                  <a:pt x="731563" y="2339199"/>
                  <a:pt x="526524" y="2141137"/>
                  <a:pt x="377748" y="2020129"/>
                </a:cubicBezTo>
                <a:cubicBezTo>
                  <a:pt x="228972" y="1899121"/>
                  <a:pt x="192116" y="1803498"/>
                  <a:pt x="0" y="1642381"/>
                </a:cubicBezTo>
                <a:close/>
              </a:path>
            </a:pathLst>
          </a:custGeom>
          <a:solidFill>
            <a:srgbClr val="F5B63A"/>
          </a:solidFill>
          <a:ln>
            <a:solidFill>
              <a:schemeClr val="tx1"/>
            </a:solidFill>
            <a:extLst>
              <a:ext uri="{C807C97D-BFC1-408E-A445-0C87EB9F89A2}">
                <ask:lineSketchStyleProps xmlns:ask="http://schemas.microsoft.com/office/drawing/2018/sketchyshapes" sd="3766655947">
                  <a:prstGeom prst="lef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64CD103-D367-CEE3-AC05-910B60707D8C}"/>
              </a:ext>
            </a:extLst>
          </p:cNvPr>
          <p:cNvSpPr txBox="1">
            <a:spLocks noGrp="1" noRot="1" noMove="1" noResize="1" noEditPoints="1" noAdjustHandles="1" noChangeArrowheads="1" noChangeShapeType="1"/>
          </p:cNvSpPr>
          <p:nvPr/>
        </p:nvSpPr>
        <p:spPr>
          <a:xfrm>
            <a:off x="1049673" y="2571083"/>
            <a:ext cx="2418348" cy="584775"/>
          </a:xfrm>
          <a:prstGeom prst="rect">
            <a:avLst/>
          </a:prstGeom>
          <a:noFill/>
        </p:spPr>
        <p:txBody>
          <a:bodyPr wrap="square" rtlCol="0">
            <a:spAutoFit/>
          </a:bodyPr>
          <a:lstStyle/>
          <a:p>
            <a:pPr algn="ctr"/>
            <a:r>
              <a:rPr lang="en-GB" sz="3200" b="1">
                <a:solidFill>
                  <a:schemeClr val="bg1"/>
                </a:solidFill>
              </a:rPr>
              <a:t>Lawful </a:t>
            </a:r>
          </a:p>
        </p:txBody>
      </p:sp>
      <p:sp>
        <p:nvSpPr>
          <p:cNvPr id="11" name="TextBox 10">
            <a:extLst>
              <a:ext uri="{FF2B5EF4-FFF2-40B4-BE49-F238E27FC236}">
                <a16:creationId xmlns:a16="http://schemas.microsoft.com/office/drawing/2014/main" id="{B982E072-0256-9389-7B9B-4B8A13C2A36B}"/>
              </a:ext>
            </a:extLst>
          </p:cNvPr>
          <p:cNvSpPr txBox="1">
            <a:spLocks noGrp="1" noRot="1" noMove="1" noResize="1" noEditPoints="1" noAdjustHandles="1" noChangeArrowheads="1" noChangeShapeType="1"/>
          </p:cNvSpPr>
          <p:nvPr/>
        </p:nvSpPr>
        <p:spPr>
          <a:xfrm>
            <a:off x="8309810" y="2567800"/>
            <a:ext cx="2418348" cy="584775"/>
          </a:xfrm>
          <a:prstGeom prst="rect">
            <a:avLst/>
          </a:prstGeom>
          <a:noFill/>
        </p:spPr>
        <p:txBody>
          <a:bodyPr wrap="square" rtlCol="0">
            <a:spAutoFit/>
          </a:bodyPr>
          <a:lstStyle/>
          <a:p>
            <a:pPr algn="ctr"/>
            <a:r>
              <a:rPr lang="en-GB" sz="3200" b="1">
                <a:solidFill>
                  <a:schemeClr val="bg1"/>
                </a:solidFill>
              </a:rPr>
              <a:t>Unlawful</a:t>
            </a:r>
          </a:p>
        </p:txBody>
      </p:sp>
      <p:pic>
        <p:nvPicPr>
          <p:cNvPr id="2" name="Picture 1" descr="A ambulance and cars on a street&#10;&#10;Description automatically generated">
            <a:extLst>
              <a:ext uri="{FF2B5EF4-FFF2-40B4-BE49-F238E27FC236}">
                <a16:creationId xmlns:a16="http://schemas.microsoft.com/office/drawing/2014/main" id="{FB8F38F6-6C04-31DE-92E3-BF06F5C400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54160" y="3511291"/>
            <a:ext cx="2050387" cy="1367608"/>
          </a:xfrm>
          <a:prstGeom prst="rect">
            <a:avLst/>
          </a:prstGeom>
        </p:spPr>
      </p:pic>
      <p:sp>
        <p:nvSpPr>
          <p:cNvPr id="14" name="Rectangle 13">
            <a:extLst>
              <a:ext uri="{FF2B5EF4-FFF2-40B4-BE49-F238E27FC236}">
                <a16:creationId xmlns:a16="http://schemas.microsoft.com/office/drawing/2014/main" id="{60DF3784-F094-EC4C-AD17-5DFC34EBD0D9}"/>
              </a:ext>
            </a:extLst>
          </p:cNvPr>
          <p:cNvSpPr>
            <a:spLocks noGrp="1" noRot="1" noMove="1" noResize="1" noEditPoints="1" noAdjustHandles="1" noChangeArrowheads="1" noChangeShapeType="1"/>
          </p:cNvSpPr>
          <p:nvPr/>
        </p:nvSpPr>
        <p:spPr>
          <a:xfrm rot="21426074">
            <a:off x="4599190" y="3344595"/>
            <a:ext cx="1225465" cy="242268"/>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Full screen preview">
            <a:extLst>
              <a:ext uri="{FF2B5EF4-FFF2-40B4-BE49-F238E27FC236}">
                <a16:creationId xmlns:a16="http://schemas.microsoft.com/office/drawing/2014/main" id="{4F6D71A5-BB11-92E7-B7EA-D777A955B6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76530" y="3532946"/>
            <a:ext cx="2066561" cy="137770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8BCFCB4-C79A-FA0F-8ADE-A385CBCF39C2}"/>
              </a:ext>
            </a:extLst>
          </p:cNvPr>
          <p:cNvSpPr>
            <a:spLocks noGrp="1" noRot="1" noMove="1" noResize="1" noEditPoints="1" noAdjustHandles="1" noChangeArrowheads="1" noChangeShapeType="1"/>
          </p:cNvSpPr>
          <p:nvPr/>
        </p:nvSpPr>
        <p:spPr>
          <a:xfrm rot="21426074">
            <a:off x="7890037" y="3411812"/>
            <a:ext cx="1225465" cy="242268"/>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02D3961-290F-60AB-9B04-00FF6FB4B11B}"/>
              </a:ext>
            </a:extLst>
          </p:cNvPr>
          <p:cNvSpPr txBox="1">
            <a:spLocks noGrp="1" noRot="1" noMove="1" noResize="1" noEditPoints="1" noAdjustHandles="1" noChangeArrowheads="1" noChangeShapeType="1"/>
          </p:cNvSpPr>
          <p:nvPr/>
        </p:nvSpPr>
        <p:spPr>
          <a:xfrm>
            <a:off x="4886826" y="2558146"/>
            <a:ext cx="2418348" cy="584775"/>
          </a:xfrm>
          <a:prstGeom prst="rect">
            <a:avLst/>
          </a:prstGeom>
          <a:noFill/>
        </p:spPr>
        <p:txBody>
          <a:bodyPr wrap="square" rtlCol="0">
            <a:spAutoFit/>
          </a:bodyPr>
          <a:lstStyle/>
          <a:p>
            <a:pPr algn="ctr"/>
            <a:r>
              <a:rPr lang="en-GB" sz="3200" b="1">
                <a:solidFill>
                  <a:schemeClr val="bg1"/>
                </a:solidFill>
              </a:rPr>
              <a:t>It depends</a:t>
            </a:r>
          </a:p>
        </p:txBody>
      </p:sp>
    </p:spTree>
    <p:extLst>
      <p:ext uri="{BB962C8B-B14F-4D97-AF65-F5344CB8AC3E}">
        <p14:creationId xmlns:p14="http://schemas.microsoft.com/office/powerpoint/2010/main" val="893262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7975956" y="3033042"/>
            <a:ext cx="2634018" cy="2690326"/>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90496" y="1057321"/>
            <a:ext cx="6012121" cy="41056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032372" y="3324457"/>
            <a:ext cx="25105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 </a:t>
            </a:r>
            <a:r>
              <a:rPr kumimoji="0" lang="en-GB" sz="2800" b="0" i="0" u="none" strike="noStrike" kern="1200" cap="none" spc="0" normalizeH="0" baseline="0" noProof="0">
                <a:ln>
                  <a:noFill/>
                </a:ln>
                <a:solidFill>
                  <a:prstClr val="white"/>
                </a:solidFill>
                <a:effectLst/>
                <a:uLnTx/>
                <a:uFillTx/>
                <a:latin typeface="Arial"/>
                <a:ea typeface="+mn-ea"/>
                <a:cs typeface="+mn-cs"/>
              </a:rPr>
              <a:t>shooting enemy soldiers during a conflict.</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8542605" y="2817783"/>
            <a:ext cx="1392072" cy="430515"/>
          </a:xfrm>
          <a:prstGeom prst="rect">
            <a:avLst/>
          </a:prstGeom>
          <a:solidFill>
            <a:srgbClr val="F5B63A">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9058" y="884294"/>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3300519" y="5064381"/>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group of soldiers running with guns&#10;&#10;Description automatically generated">
            <a:extLst>
              <a:ext uri="{FF2B5EF4-FFF2-40B4-BE49-F238E27FC236}">
                <a16:creationId xmlns:a16="http://schemas.microsoft.com/office/drawing/2014/main" id="{02A11C95-4084-BF5E-52A7-7963DE56D4E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252184" y="1356963"/>
            <a:ext cx="5488744" cy="3469896"/>
          </a:xfrm>
          <a:prstGeom prst="rect">
            <a:avLst/>
          </a:prstGeom>
        </p:spPr>
      </p:pic>
      <p:sp>
        <p:nvSpPr>
          <p:cNvPr id="7" name="Rectangle 6">
            <a:extLst>
              <a:ext uri="{FF2B5EF4-FFF2-40B4-BE49-F238E27FC236}">
                <a16:creationId xmlns:a16="http://schemas.microsoft.com/office/drawing/2014/main" id="{20AA4581-8F87-2983-6DBF-A4663BF2B891}"/>
              </a:ext>
            </a:extLst>
          </p:cNvPr>
          <p:cNvSpPr>
            <a:spLocks noGrp="1" noRot="1" noMove="1" noResize="1" noEditPoints="1" noAdjustHandles="1" noChangeArrowheads="1" noChangeShapeType="1"/>
          </p:cNvSpPr>
          <p:nvPr/>
        </p:nvSpPr>
        <p:spPr>
          <a:xfrm>
            <a:off x="2298562" y="2572440"/>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Lawful</a:t>
            </a:r>
            <a:endParaRPr lang="en-GB" sz="4400" b="1"/>
          </a:p>
        </p:txBody>
      </p:sp>
      <p:sp>
        <p:nvSpPr>
          <p:cNvPr id="8" name="Speech Bubble: Rectangle with Corners Rounded 7">
            <a:extLst>
              <a:ext uri="{FF2B5EF4-FFF2-40B4-BE49-F238E27FC236}">
                <a16:creationId xmlns:a16="http://schemas.microsoft.com/office/drawing/2014/main" id="{F328E4E6-B194-A01E-9987-9DC77906F4E5}"/>
              </a:ext>
            </a:extLst>
          </p:cNvPr>
          <p:cNvSpPr>
            <a:spLocks noGrp="1" noRot="1" noMove="1" noResize="1" noEditPoints="1" noAdjustHandles="1" noChangeArrowheads="1" noChangeShapeType="1"/>
          </p:cNvSpPr>
          <p:nvPr/>
        </p:nvSpPr>
        <p:spPr>
          <a:xfrm>
            <a:off x="6428794" y="649110"/>
            <a:ext cx="4511022" cy="1667103"/>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Enemy soldiers are </a:t>
            </a:r>
            <a:r>
              <a:rPr lang="en-GB" sz="2000" b="1">
                <a:solidFill>
                  <a:sysClr val="windowText" lastClr="000000"/>
                </a:solidFill>
                <a:cs typeface="Arial"/>
              </a:rPr>
              <a:t>lawful targets</a:t>
            </a:r>
            <a:r>
              <a:rPr lang="en-GB" sz="2000">
                <a:solidFill>
                  <a:sysClr val="windowText" lastClr="000000"/>
                </a:solidFill>
                <a:cs typeface="Arial"/>
              </a:rPr>
              <a:t> until they surrender or are no longer able to fight owing to sickness or wounds.</a:t>
            </a:r>
          </a:p>
        </p:txBody>
      </p:sp>
    </p:spTree>
    <p:extLst>
      <p:ext uri="{BB962C8B-B14F-4D97-AF65-F5344CB8AC3E}">
        <p14:creationId xmlns:p14="http://schemas.microsoft.com/office/powerpoint/2010/main" val="26417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9139-00AA-C9D8-3347-F6E9CA82431B}"/>
              </a:ext>
            </a:extLst>
          </p:cNvPr>
          <p:cNvSpPr>
            <a:spLocks noGrp="1" noRot="1" noMove="1" noResize="1" noEditPoints="1" noAdjustHandles="1" noChangeArrowheads="1" noChangeShapeType="1"/>
          </p:cNvSpPr>
          <p:nvPr>
            <p:ph type="title"/>
          </p:nvPr>
        </p:nvSpPr>
        <p:spPr/>
        <p:txBody>
          <a:bodyPr/>
          <a:lstStyle/>
          <a:p>
            <a:r>
              <a:rPr lang="en-GB" b="1"/>
              <a:t>Learning outcomes</a:t>
            </a:r>
          </a:p>
        </p:txBody>
      </p:sp>
      <p:sp>
        <p:nvSpPr>
          <p:cNvPr id="5" name="Teardrop 4">
            <a:extLst>
              <a:ext uri="{FF2B5EF4-FFF2-40B4-BE49-F238E27FC236}">
                <a16:creationId xmlns:a16="http://schemas.microsoft.com/office/drawing/2014/main" id="{CF889EDE-19BB-26F1-7547-FE1C8A6FD6D2}"/>
              </a:ext>
            </a:extLst>
          </p:cNvPr>
          <p:cNvSpPr>
            <a:spLocks noGrp="1" noRot="1" noMove="1" noResize="1" noEditPoints="1" noAdjustHandles="1" noChangeArrowheads="1" noChangeShapeType="1"/>
          </p:cNvSpPr>
          <p:nvPr/>
        </p:nvSpPr>
        <p:spPr>
          <a:xfrm>
            <a:off x="562934" y="1562772"/>
            <a:ext cx="3160858" cy="2915135"/>
          </a:xfrm>
          <a:prstGeom prst="teardrop">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0" i="0" u="none" strike="noStrike">
                <a:solidFill>
                  <a:srgbClr val="000000"/>
                </a:solidFill>
                <a:effectLst/>
                <a:latin typeface="Arial" panose="020B0604020202020204" pitchFamily="34" charset="0"/>
              </a:rPr>
              <a:t>Learn about </a:t>
            </a:r>
            <a:r>
              <a:rPr lang="en-GB" sz="2400">
                <a:solidFill>
                  <a:srgbClr val="000000"/>
                </a:solidFill>
                <a:latin typeface="Arial" panose="020B0604020202020204" pitchFamily="34" charset="0"/>
              </a:rPr>
              <a:t>the</a:t>
            </a:r>
            <a:r>
              <a:rPr lang="en-GB" sz="2400" b="0" i="0" u="none" strike="noStrike">
                <a:solidFill>
                  <a:srgbClr val="000000"/>
                </a:solidFill>
                <a:effectLst/>
                <a:latin typeface="Arial" panose="020B0604020202020204" pitchFamily="34" charset="0"/>
              </a:rPr>
              <a:t> </a:t>
            </a:r>
            <a:r>
              <a:rPr lang="en-GB" sz="2400" b="1" i="0" u="none" strike="noStrike">
                <a:solidFill>
                  <a:srgbClr val="000000"/>
                </a:solidFill>
                <a:effectLst/>
                <a:latin typeface="Arial" panose="020B0604020202020204" pitchFamily="34" charset="0"/>
              </a:rPr>
              <a:t>rules of war</a:t>
            </a:r>
            <a:r>
              <a:rPr lang="en-GB" sz="2400" i="0" u="none" strike="noStrike">
                <a:solidFill>
                  <a:srgbClr val="000000"/>
                </a:solidFill>
                <a:effectLst/>
                <a:latin typeface="Arial" panose="020B0604020202020204" pitchFamily="34" charset="0"/>
              </a:rPr>
              <a:t>.</a:t>
            </a:r>
            <a:endParaRPr lang="en-GB" sz="2400"/>
          </a:p>
        </p:txBody>
      </p:sp>
      <p:sp>
        <p:nvSpPr>
          <p:cNvPr id="12" name="Flowchart: Delay 11">
            <a:extLst>
              <a:ext uri="{FF2B5EF4-FFF2-40B4-BE49-F238E27FC236}">
                <a16:creationId xmlns:a16="http://schemas.microsoft.com/office/drawing/2014/main" id="{AB282EC7-FF4C-E68B-A2C3-EE4F961ECCC8}"/>
              </a:ext>
            </a:extLst>
          </p:cNvPr>
          <p:cNvSpPr>
            <a:spLocks noGrp="1" noRot="1" noMove="1" noResize="1" noEditPoints="1" noAdjustHandles="1" noChangeArrowheads="1" noChangeShapeType="1"/>
          </p:cNvSpPr>
          <p:nvPr/>
        </p:nvSpPr>
        <p:spPr>
          <a:xfrm>
            <a:off x="3914258" y="2928862"/>
            <a:ext cx="3160858" cy="2915135"/>
          </a:xfrm>
          <a:prstGeom prst="flowChartDelay">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0" i="0" u="none" strike="noStrike">
                <a:solidFill>
                  <a:srgbClr val="000000"/>
                </a:solidFill>
                <a:effectLst/>
                <a:latin typeface="Arial" panose="020B0604020202020204" pitchFamily="34" charset="0"/>
              </a:rPr>
              <a:t>Apply your knowledge to decide </a:t>
            </a:r>
            <a:r>
              <a:rPr lang="en-GB" sz="2400" b="1" i="0" u="none" strike="noStrike">
                <a:solidFill>
                  <a:srgbClr val="000000"/>
                </a:solidFill>
                <a:effectLst/>
                <a:latin typeface="Arial" panose="020B0604020202020204" pitchFamily="34" charset="0"/>
              </a:rPr>
              <a:t>what is legal during armed conflict</a:t>
            </a:r>
            <a:r>
              <a:rPr lang="en-GB" sz="2400" b="0" i="0" u="none" strike="noStrike">
                <a:solidFill>
                  <a:srgbClr val="000000"/>
                </a:solidFill>
                <a:effectLst/>
                <a:latin typeface="Arial" panose="020B0604020202020204" pitchFamily="34" charset="0"/>
              </a:rPr>
              <a:t>.</a:t>
            </a:r>
            <a:endParaRPr lang="en-GB" sz="2400"/>
          </a:p>
        </p:txBody>
      </p:sp>
      <p:sp>
        <p:nvSpPr>
          <p:cNvPr id="13" name="Oval 12">
            <a:extLst>
              <a:ext uri="{FF2B5EF4-FFF2-40B4-BE49-F238E27FC236}">
                <a16:creationId xmlns:a16="http://schemas.microsoft.com/office/drawing/2014/main" id="{DF1A5D84-D351-4F40-84A5-BAA75D5885BE}"/>
              </a:ext>
            </a:extLst>
          </p:cNvPr>
          <p:cNvSpPr>
            <a:spLocks noGrp="1" noRot="1" noMove="1" noResize="1" noEditPoints="1" noAdjustHandles="1" noChangeArrowheads="1" noChangeShapeType="1"/>
          </p:cNvSpPr>
          <p:nvPr/>
        </p:nvSpPr>
        <p:spPr>
          <a:xfrm>
            <a:off x="6735688" y="1218205"/>
            <a:ext cx="3116916" cy="2942216"/>
          </a:xfrm>
          <a:prstGeom prst="ellipse">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0" i="0" u="none" strike="noStrike">
                <a:solidFill>
                  <a:schemeClr val="bg1"/>
                </a:solidFill>
                <a:effectLst/>
                <a:latin typeface="Arial" panose="020B0604020202020204" pitchFamily="34" charset="0"/>
              </a:rPr>
              <a:t>Share your thoughts on the importance of </a:t>
            </a:r>
            <a:r>
              <a:rPr lang="en-GB" sz="2400" b="1" i="0" u="none" strike="noStrike">
                <a:solidFill>
                  <a:schemeClr val="bg1"/>
                </a:solidFill>
                <a:effectLst/>
                <a:latin typeface="Arial" panose="020B0604020202020204" pitchFamily="34" charset="0"/>
              </a:rPr>
              <a:t>International Humanitarian Law.</a:t>
            </a:r>
            <a:endParaRPr lang="en-GB" sz="2400" b="1">
              <a:solidFill>
                <a:schemeClr val="bg1"/>
              </a:solidFill>
            </a:endParaRPr>
          </a:p>
        </p:txBody>
      </p:sp>
      <p:pic>
        <p:nvPicPr>
          <p:cNvPr id="14" name="Picture 13" descr="A cartoon of a person wearing a yellow jacket&#10;&#10;Description automatically generated">
            <a:extLst>
              <a:ext uri="{FF2B5EF4-FFF2-40B4-BE49-F238E27FC236}">
                <a16:creationId xmlns:a16="http://schemas.microsoft.com/office/drawing/2014/main" id="{ACD6AB05-FE1A-E22F-BBDE-364B49CAAAB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008337" y="1914860"/>
            <a:ext cx="2994081" cy="4491121"/>
          </a:xfrm>
          <a:prstGeom prst="rect">
            <a:avLst/>
          </a:prstGeom>
        </p:spPr>
      </p:pic>
    </p:spTree>
    <p:extLst>
      <p:ext uri="{BB962C8B-B14F-4D97-AF65-F5344CB8AC3E}">
        <p14:creationId xmlns:p14="http://schemas.microsoft.com/office/powerpoint/2010/main" val="2278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048564" y="2845838"/>
            <a:ext cx="2634018" cy="3147927"/>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3" y="678179"/>
            <a:ext cx="6243828"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202779" y="3132216"/>
            <a:ext cx="2343424" cy="2677656"/>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shooting enemy soldiers who have surrendered.</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8615213" y="2630580"/>
            <a:ext cx="1392072" cy="430515"/>
          </a:xfrm>
          <a:prstGeom prst="rect">
            <a:avLst/>
          </a:prstGeom>
          <a:solidFill>
            <a:schemeClr val="tx1">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56368" y="534124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oup of people walking on a dirt road&#10;&#10;Description automatically generated">
            <a:extLst>
              <a:ext uri="{FF2B5EF4-FFF2-40B4-BE49-F238E27FC236}">
                <a16:creationId xmlns:a16="http://schemas.microsoft.com/office/drawing/2014/main" id="{20A79D5B-D39C-EC4D-05C5-A28FD76065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244489" y="970436"/>
            <a:ext cx="5719176" cy="4289382"/>
          </a:xfrm>
          <a:prstGeom prst="rect">
            <a:avLst/>
          </a:prstGeom>
        </p:spPr>
      </p:pic>
      <p:sp>
        <p:nvSpPr>
          <p:cNvPr id="7" name="Rectangle 6">
            <a:extLst>
              <a:ext uri="{FF2B5EF4-FFF2-40B4-BE49-F238E27FC236}">
                <a16:creationId xmlns:a16="http://schemas.microsoft.com/office/drawing/2014/main" id="{8E6E74DA-1F72-7D56-5B25-CB5E095DE678}"/>
              </a:ext>
            </a:extLst>
          </p:cNvPr>
          <p:cNvSpPr>
            <a:spLocks noGrp="1" noRot="1" noMove="1" noResize="1" noEditPoints="1" noAdjustHandles="1" noChangeArrowheads="1" noChangeShapeType="1"/>
          </p:cNvSpPr>
          <p:nvPr/>
        </p:nvSpPr>
        <p:spPr>
          <a:xfrm>
            <a:off x="2329387" y="2595655"/>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8" name="Speech Bubble: Rectangle with Corners Rounded 7">
            <a:extLst>
              <a:ext uri="{FF2B5EF4-FFF2-40B4-BE49-F238E27FC236}">
                <a16:creationId xmlns:a16="http://schemas.microsoft.com/office/drawing/2014/main" id="{7FCFC34E-87C6-C82D-CA2D-B9E896BFB8CC}"/>
              </a:ext>
            </a:extLst>
          </p:cNvPr>
          <p:cNvSpPr>
            <a:spLocks noGrp="1" noRot="1" noMove="1" noResize="1" noEditPoints="1" noAdjustHandles="1" noChangeArrowheads="1" noChangeShapeType="1"/>
          </p:cNvSpPr>
          <p:nvPr/>
        </p:nvSpPr>
        <p:spPr>
          <a:xfrm>
            <a:off x="7404999" y="359178"/>
            <a:ext cx="4001693" cy="1793836"/>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Surrendering soldiers only lose their protection if they attempt to fight on </a:t>
            </a:r>
            <a:r>
              <a:rPr lang="en-GB" sz="2000" b="1">
                <a:solidFill>
                  <a:sysClr val="windowText" lastClr="000000"/>
                </a:solidFill>
                <a:cs typeface="Arial"/>
              </a:rPr>
              <a:t>after</a:t>
            </a:r>
            <a:r>
              <a:rPr lang="en-GB" sz="2000">
                <a:solidFill>
                  <a:sysClr val="windowText" lastClr="000000"/>
                </a:solidFill>
                <a:cs typeface="Arial"/>
              </a:rPr>
              <a:t> having surrendered.</a:t>
            </a:r>
          </a:p>
        </p:txBody>
      </p:sp>
    </p:spTree>
    <p:extLst>
      <p:ext uri="{BB962C8B-B14F-4D97-AF65-F5344CB8AC3E}">
        <p14:creationId xmlns:p14="http://schemas.microsoft.com/office/powerpoint/2010/main" val="20119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1119735" y="851700"/>
            <a:ext cx="3056859" cy="2817051"/>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5062653" y="678179"/>
            <a:ext cx="5835827" cy="437332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273950" y="1138078"/>
            <a:ext cx="2902643" cy="2246769"/>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bombing targets in a city. Many civilians may be killed as a result.</a:t>
            </a:r>
          </a:p>
        </p:txBody>
      </p:sp>
      <p:pic>
        <p:nvPicPr>
          <p:cNvPr id="2050" name="Picture 2" descr="Full screen preview">
            <a:extLst>
              <a:ext uri="{FF2B5EF4-FFF2-40B4-BE49-F238E27FC236}">
                <a16:creationId xmlns:a16="http://schemas.microsoft.com/office/drawing/2014/main" id="{87B7AF75-76A1-6947-537D-96B677E796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9818" y="1091008"/>
            <a:ext cx="5321495" cy="35476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19984226">
            <a:off x="641444" y="659326"/>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9444AD2-1A57-75C4-7CB4-91BDB7F44E88}"/>
              </a:ext>
            </a:extLst>
          </p:cNvPr>
          <p:cNvSpPr>
            <a:spLocks noGrp="1" noRot="1" noMove="1" noResize="1" noEditPoints="1" noAdjustHandles="1" noChangeArrowheads="1" noChangeShapeType="1"/>
          </p:cNvSpPr>
          <p:nvPr/>
        </p:nvSpPr>
        <p:spPr>
          <a:xfrm>
            <a:off x="6205875" y="2390057"/>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It depends</a:t>
            </a:r>
            <a:endParaRPr lang="en-GB" sz="4400" b="1"/>
          </a:p>
        </p:txBody>
      </p:sp>
      <p:sp>
        <p:nvSpPr>
          <p:cNvPr id="3" name="Speech Bubble: Rectangle with Corners Rounded 2">
            <a:extLst>
              <a:ext uri="{FF2B5EF4-FFF2-40B4-BE49-F238E27FC236}">
                <a16:creationId xmlns:a16="http://schemas.microsoft.com/office/drawing/2014/main" id="{E4D2EEAB-2EFA-651F-0939-E0575F8A47A1}"/>
              </a:ext>
            </a:extLst>
          </p:cNvPr>
          <p:cNvSpPr>
            <a:spLocks noGrp="1" noRot="1" noMove="1" noResize="1" noEditPoints="1" noAdjustHandles="1" noChangeArrowheads="1" noChangeShapeType="1"/>
          </p:cNvSpPr>
          <p:nvPr/>
        </p:nvSpPr>
        <p:spPr>
          <a:xfrm>
            <a:off x="619430" y="3898483"/>
            <a:ext cx="4186056" cy="1821439"/>
          </a:xfrm>
          <a:prstGeom prst="wedgeRoundRectCallout">
            <a:avLst>
              <a:gd name="adj1" fmla="val 33475"/>
              <a:gd name="adj2" fmla="val 65696"/>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effectLst/>
                <a:latin typeface="Arial"/>
                <a:cs typeface="Arial"/>
              </a:rPr>
              <a:t>The anticipated military advantage must exceed the </a:t>
            </a:r>
            <a:r>
              <a:rPr lang="en-GB" sz="2000">
                <a:solidFill>
                  <a:sysClr val="windowText" lastClr="000000"/>
                </a:solidFill>
                <a:latin typeface="Arial"/>
                <a:cs typeface="Arial"/>
              </a:rPr>
              <a:t>expected harm</a:t>
            </a:r>
            <a:r>
              <a:rPr lang="en-GB" sz="2000">
                <a:solidFill>
                  <a:sysClr val="windowText" lastClr="000000"/>
                </a:solidFill>
                <a:effectLst/>
                <a:latin typeface="Arial"/>
                <a:cs typeface="Arial"/>
              </a:rPr>
              <a:t> caused to civilians.</a:t>
            </a:r>
            <a:r>
              <a:rPr lang="en-GB" sz="2000">
                <a:solidFill>
                  <a:sysClr val="windowText" lastClr="000000"/>
                </a:solidFill>
                <a:latin typeface="Arial"/>
                <a:cs typeface="Arial"/>
              </a:rPr>
              <a:t> This is called </a:t>
            </a:r>
            <a:r>
              <a:rPr lang="en-GB" sz="2000" b="1">
                <a:solidFill>
                  <a:sysClr val="windowText" lastClr="000000"/>
                </a:solidFill>
                <a:latin typeface="Arial"/>
                <a:cs typeface="Arial"/>
              </a:rPr>
              <a:t>'proportionality</a:t>
            </a:r>
            <a:r>
              <a:rPr lang="en-GB" sz="2000">
                <a:solidFill>
                  <a:sysClr val="windowText" lastClr="000000"/>
                </a:solidFill>
                <a:latin typeface="Arial"/>
                <a:cs typeface="Arial"/>
              </a:rPr>
              <a:t>'.</a:t>
            </a:r>
          </a:p>
        </p:txBody>
      </p:sp>
    </p:spTree>
    <p:extLst>
      <p:ext uri="{BB962C8B-B14F-4D97-AF65-F5344CB8AC3E}">
        <p14:creationId xmlns:p14="http://schemas.microsoft.com/office/powerpoint/2010/main" val="32194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45090" y="2408574"/>
            <a:ext cx="2634018" cy="3147926"/>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5" y="2694951"/>
            <a:ext cx="2343424" cy="2677656"/>
          </a:xfrm>
          <a:prstGeom prst="rect">
            <a:avLst/>
          </a:prstGeom>
          <a:noFill/>
        </p:spPr>
        <p:txBody>
          <a:bodyPr wrap="square" rtlCol="0">
            <a:spAutoFit/>
          </a:bodyPr>
          <a:lstStyle/>
          <a:p>
            <a:r>
              <a:rPr lang="en-GB" sz="2800" b="1">
                <a:solidFill>
                  <a:schemeClr val="bg1"/>
                </a:solidFill>
              </a:rPr>
              <a:t>Situation: </a:t>
            </a:r>
            <a:r>
              <a:rPr lang="en-GB" sz="2800">
                <a:solidFill>
                  <a:schemeClr val="bg1"/>
                </a:solidFill>
              </a:rPr>
              <a:t>destroying the only drinking water supply to a city.</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2193315"/>
            <a:ext cx="1392072" cy="430515"/>
          </a:xfrm>
          <a:prstGeom prst="rect">
            <a:avLst/>
          </a:prstGeom>
          <a:solidFill>
            <a:srgbClr val="F5B63A">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91537" y="540490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B54672F0-EFB8-D75B-89D8-4EB50346B69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1549" y="935381"/>
            <a:ext cx="6532913" cy="435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DFF978-9C56-571A-4F33-1D869CF28D58}"/>
              </a:ext>
            </a:extLst>
          </p:cNvPr>
          <p:cNvSpPr>
            <a:spLocks noGrp="1" noRot="1" noMove="1" noResize="1" noEditPoints="1" noAdjustHandles="1" noChangeArrowheads="1" noChangeShapeType="1"/>
          </p:cNvSpPr>
          <p:nvPr/>
        </p:nvSpPr>
        <p:spPr>
          <a:xfrm>
            <a:off x="2928677" y="2597867"/>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7" name="Speech Bubble: Rectangle with Corners Rounded 6">
            <a:extLst>
              <a:ext uri="{FF2B5EF4-FFF2-40B4-BE49-F238E27FC236}">
                <a16:creationId xmlns:a16="http://schemas.microsoft.com/office/drawing/2014/main" id="{957AD4EB-DED0-62B3-A63E-A963A8FFC80F}"/>
              </a:ext>
            </a:extLst>
          </p:cNvPr>
          <p:cNvSpPr>
            <a:spLocks noGrp="1" noRot="1" noMove="1" noResize="1" noEditPoints="1" noAdjustHandles="1" noChangeArrowheads="1" noChangeShapeType="1"/>
          </p:cNvSpPr>
          <p:nvPr/>
        </p:nvSpPr>
        <p:spPr>
          <a:xfrm>
            <a:off x="7426712" y="415866"/>
            <a:ext cx="3754424" cy="1387277"/>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ysClr val="windowText" lastClr="000000"/>
                </a:solidFill>
                <a:cs typeface="Arial"/>
              </a:rPr>
              <a:t>IHL protects </a:t>
            </a:r>
            <a:r>
              <a:rPr lang="en-GB">
                <a:solidFill>
                  <a:sysClr val="windowText" lastClr="000000"/>
                </a:solidFill>
              </a:rPr>
              <a:t>'objects indispensable to the survival of the civilian population'</a:t>
            </a:r>
            <a:endParaRPr lang="en-GB" sz="2300">
              <a:solidFill>
                <a:sysClr val="windowText" lastClr="000000"/>
              </a:solidFill>
            </a:endParaRPr>
          </a:p>
        </p:txBody>
      </p:sp>
    </p:spTree>
    <p:extLst>
      <p:ext uri="{BB962C8B-B14F-4D97-AF65-F5344CB8AC3E}">
        <p14:creationId xmlns:p14="http://schemas.microsoft.com/office/powerpoint/2010/main" val="33772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1018905" y="757479"/>
            <a:ext cx="3466044" cy="2885739"/>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5662246" y="678179"/>
            <a:ext cx="5201065"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96012" y="1251989"/>
            <a:ext cx="3311829" cy="2246769"/>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shelling a Red Cross ambulance which is helping wounded enemy soldiers.</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0908129">
            <a:off x="729979" y="542221"/>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937382" y="46955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ambulance and cars on a street&#10;&#10;Description automatically generated">
            <a:extLst>
              <a:ext uri="{FF2B5EF4-FFF2-40B4-BE49-F238E27FC236}">
                <a16:creationId xmlns:a16="http://schemas.microsoft.com/office/drawing/2014/main" id="{35FDF1D3-8F2E-6828-F343-4571B6B08F0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976566" y="1545533"/>
            <a:ext cx="4732277" cy="3156429"/>
          </a:xfrm>
          <a:prstGeom prst="rect">
            <a:avLst/>
          </a:prstGeom>
        </p:spPr>
      </p:pic>
      <p:sp>
        <p:nvSpPr>
          <p:cNvPr id="6" name="Rectangle 5">
            <a:extLst>
              <a:ext uri="{FF2B5EF4-FFF2-40B4-BE49-F238E27FC236}">
                <a16:creationId xmlns:a16="http://schemas.microsoft.com/office/drawing/2014/main" id="{F6718D1D-FE27-04F6-D65C-BEF6448AA33F}"/>
              </a:ext>
            </a:extLst>
          </p:cNvPr>
          <p:cNvSpPr>
            <a:spLocks noGrp="1" noRot="1" noMove="1" noResize="1" noEditPoints="1" noAdjustHandles="1" noChangeArrowheads="1" noChangeShapeType="1"/>
          </p:cNvSpPr>
          <p:nvPr/>
        </p:nvSpPr>
        <p:spPr>
          <a:xfrm>
            <a:off x="6668391" y="2604275"/>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7" name="Speech Bubble: Rectangle with Corners Rounded 6">
            <a:extLst>
              <a:ext uri="{FF2B5EF4-FFF2-40B4-BE49-F238E27FC236}">
                <a16:creationId xmlns:a16="http://schemas.microsoft.com/office/drawing/2014/main" id="{EE572FA2-97F8-10CF-0A1C-8541DA77F871}"/>
              </a:ext>
            </a:extLst>
          </p:cNvPr>
          <p:cNvSpPr>
            <a:spLocks noGrp="1" noRot="1" noMove="1" noResize="1" noEditPoints="1" noAdjustHandles="1" noChangeArrowheads="1" noChangeShapeType="1"/>
          </p:cNvSpPr>
          <p:nvPr/>
        </p:nvSpPr>
        <p:spPr>
          <a:xfrm>
            <a:off x="975432" y="3873506"/>
            <a:ext cx="4098165" cy="1656912"/>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It does not matter who the medics are helping. They should always be respected and protected. </a:t>
            </a:r>
          </a:p>
        </p:txBody>
      </p:sp>
    </p:spTree>
    <p:extLst>
      <p:ext uri="{BB962C8B-B14F-4D97-AF65-F5344CB8AC3E}">
        <p14:creationId xmlns:p14="http://schemas.microsoft.com/office/powerpoint/2010/main" val="303205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75820" y="678179"/>
            <a:ext cx="2634018" cy="3147927"/>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5" y="964557"/>
            <a:ext cx="2343424" cy="2677656"/>
          </a:xfrm>
          <a:prstGeom prst="rect">
            <a:avLst/>
          </a:prstGeom>
          <a:noFill/>
        </p:spPr>
        <p:txBody>
          <a:bodyPr wrap="square" rtlCol="0">
            <a:spAutoFit/>
          </a:bodyPr>
          <a:lstStyle/>
          <a:p>
            <a:r>
              <a:rPr lang="en-GB" sz="2800" b="1"/>
              <a:t>Situation</a:t>
            </a:r>
            <a:r>
              <a:rPr lang="en-GB" sz="2800"/>
              <a:t>: shooting at enemy soldiers who appear to be children.</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462921"/>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a:off x="3682570" y="348398"/>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3775246" y="5394939"/>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430D65AC-B929-919B-D3F1-5092DA9361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5228" y="1172873"/>
            <a:ext cx="5872108" cy="38889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152DA2-C17B-41CF-2FC1-F04AA3044ADE}"/>
              </a:ext>
            </a:extLst>
          </p:cNvPr>
          <p:cNvSpPr>
            <a:spLocks noGrp="1" noRot="1" noMove="1" noResize="1" noEditPoints="1" noAdjustHandles="1" noChangeArrowheads="1" noChangeShapeType="1"/>
          </p:cNvSpPr>
          <p:nvPr/>
        </p:nvSpPr>
        <p:spPr>
          <a:xfrm>
            <a:off x="2603125" y="2597867"/>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Lawful</a:t>
            </a:r>
            <a:endParaRPr lang="en-GB" sz="4400" b="1"/>
          </a:p>
        </p:txBody>
      </p:sp>
      <p:sp>
        <p:nvSpPr>
          <p:cNvPr id="8" name="Speech Bubble: Rectangle with Corners Rounded 7">
            <a:extLst>
              <a:ext uri="{FF2B5EF4-FFF2-40B4-BE49-F238E27FC236}">
                <a16:creationId xmlns:a16="http://schemas.microsoft.com/office/drawing/2014/main" id="{1A65646B-AC5F-1C5F-C213-8B16C52AE97F}"/>
              </a:ext>
            </a:extLst>
          </p:cNvPr>
          <p:cNvSpPr>
            <a:spLocks noGrp="1" noRot="1" noMove="1" noResize="1" noEditPoints="1" noAdjustHandles="1" noChangeArrowheads="1" noChangeShapeType="1"/>
          </p:cNvSpPr>
          <p:nvPr/>
        </p:nvSpPr>
        <p:spPr>
          <a:xfrm>
            <a:off x="5680713" y="4036173"/>
            <a:ext cx="5665511" cy="1705490"/>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ea typeface="+mn-lt"/>
                <a:cs typeface="+mn-lt"/>
              </a:rPr>
              <a:t>If they participate in the fighting, children may become lawful targets. This is why it is unlawful to </a:t>
            </a:r>
            <a:r>
              <a:rPr lang="en-GB" sz="2000" b="1">
                <a:solidFill>
                  <a:sysClr val="windowText" lastClr="000000"/>
                </a:solidFill>
                <a:ea typeface="+mn-lt"/>
                <a:cs typeface="+mn-lt"/>
              </a:rPr>
              <a:t>recruit </a:t>
            </a:r>
            <a:r>
              <a:rPr lang="en-GB" sz="2000">
                <a:solidFill>
                  <a:sysClr val="windowText" lastClr="000000"/>
                </a:solidFill>
                <a:ea typeface="+mn-lt"/>
                <a:cs typeface="+mn-lt"/>
              </a:rPr>
              <a:t>children into armed forces or armed groups.  </a:t>
            </a:r>
            <a:endParaRPr lang="en-GB" sz="2000">
              <a:solidFill>
                <a:sysClr val="windowText" lastClr="000000"/>
              </a:solidFill>
              <a:cs typeface="Arial"/>
            </a:endParaRPr>
          </a:p>
        </p:txBody>
      </p:sp>
    </p:spTree>
    <p:extLst>
      <p:ext uri="{BB962C8B-B14F-4D97-AF65-F5344CB8AC3E}">
        <p14:creationId xmlns:p14="http://schemas.microsoft.com/office/powerpoint/2010/main" val="7087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0" y="1485375"/>
            <a:ext cx="3466044" cy="2149365"/>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4867819" y="572900"/>
            <a:ext cx="5995492"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5" y="1628564"/>
            <a:ext cx="3311829" cy="1815882"/>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destroying a dam to gain military advantage.</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636067">
            <a:off x="2142631" y="123307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760809">
            <a:off x="9829172" y="46292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F21FFD0-A695-AE31-55D4-C8CEBD7B7A41}"/>
              </a:ext>
            </a:extLst>
          </p:cNvPr>
          <p:cNvSpPr>
            <a:spLocks noGrp="1" noRot="1" noMove="1" noResize="1" noEditPoints="1" noAdjustHandles="1" noChangeArrowheads="1" noChangeShapeType="1"/>
          </p:cNvSpPr>
          <p:nvPr/>
        </p:nvSpPr>
        <p:spPr>
          <a:xfrm>
            <a:off x="5097484" y="523596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a:extLst>
              <a:ext uri="{FF2B5EF4-FFF2-40B4-BE49-F238E27FC236}">
                <a16:creationId xmlns:a16="http://schemas.microsoft.com/office/drawing/2014/main" id="{5C227519-2E9F-70D9-A581-94DBF51817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18001" y="951387"/>
            <a:ext cx="5495128" cy="4121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3C8D8FD-9228-9839-0C91-AAD23833EF8D}"/>
              </a:ext>
            </a:extLst>
          </p:cNvPr>
          <p:cNvSpPr>
            <a:spLocks noGrp="1" noRot="1" noMove="1" noResize="1" noEditPoints="1" noAdjustHandles="1" noChangeArrowheads="1" noChangeShapeType="1"/>
          </p:cNvSpPr>
          <p:nvPr/>
        </p:nvSpPr>
        <p:spPr>
          <a:xfrm>
            <a:off x="6090875" y="2590306"/>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6" name="Speech Bubble: Rectangle with Corners Rounded 5">
            <a:extLst>
              <a:ext uri="{FF2B5EF4-FFF2-40B4-BE49-F238E27FC236}">
                <a16:creationId xmlns:a16="http://schemas.microsoft.com/office/drawing/2014/main" id="{55B8F3F0-2AD2-10E9-86CC-61C8BE286042}"/>
              </a:ext>
            </a:extLst>
          </p:cNvPr>
          <p:cNvSpPr>
            <a:spLocks noGrp="1" noRot="1" noMove="1" noResize="1" noEditPoints="1" noAdjustHandles="1" noChangeArrowheads="1" noChangeShapeType="1"/>
          </p:cNvSpPr>
          <p:nvPr/>
        </p:nvSpPr>
        <p:spPr>
          <a:xfrm>
            <a:off x="1051619" y="3845597"/>
            <a:ext cx="4200475" cy="1705490"/>
          </a:xfrm>
          <a:prstGeom prst="wedgeRoundRectCallout">
            <a:avLst>
              <a:gd name="adj1" fmla="val -33592"/>
              <a:gd name="adj2" fmla="val 71513"/>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'Dam-busting' was permitted in the past, but this is no longer the case. The civilian harm it causes is too great.</a:t>
            </a:r>
          </a:p>
        </p:txBody>
      </p:sp>
    </p:spTree>
    <p:extLst>
      <p:ext uri="{BB962C8B-B14F-4D97-AF65-F5344CB8AC3E}">
        <p14:creationId xmlns:p14="http://schemas.microsoft.com/office/powerpoint/2010/main" val="7975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01471" y="1342186"/>
            <a:ext cx="2634018" cy="3550305"/>
          </a:xfrm>
          <a:prstGeom prst="rect">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3920240"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55685" y="1716912"/>
            <a:ext cx="24798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a:t>
            </a:r>
            <a:r>
              <a:rPr kumimoji="0" lang="en-GB" sz="2800" b="0" i="0" u="none" strike="noStrike" kern="1200" cap="none" spc="0" normalizeH="0" baseline="0" noProof="0">
                <a:ln>
                  <a:noFill/>
                </a:ln>
                <a:solidFill>
                  <a:prstClr val="white"/>
                </a:solidFill>
                <a:effectLst/>
                <a:uLnTx/>
                <a:uFillTx/>
                <a:latin typeface="Arial"/>
                <a:ea typeface="+mn-ea"/>
                <a:cs typeface="+mn-cs"/>
              </a:rPr>
              <a:t>: taking hostages during an armed conflict. </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19984226">
            <a:off x="423179" y="1149812"/>
            <a:ext cx="1392072" cy="430515"/>
          </a:xfrm>
          <a:prstGeom prst="rect">
            <a:avLst/>
          </a:prstGeom>
          <a:solidFill>
            <a:srgbClr val="0020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descr="A group of people sitting in chairs&#10;&#10;Description automatically generated">
            <a:extLst>
              <a:ext uri="{FF2B5EF4-FFF2-40B4-BE49-F238E27FC236}">
                <a16:creationId xmlns:a16="http://schemas.microsoft.com/office/drawing/2014/main" id="{607F2743-2F11-4A1A-8FAE-BD6713AAAF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035795" y="857922"/>
            <a:ext cx="6696897" cy="4464598"/>
          </a:xfrm>
          <a:prstGeom prst="rect">
            <a:avLst/>
          </a:prstGeom>
        </p:spPr>
      </p:pic>
      <p:sp>
        <p:nvSpPr>
          <p:cNvPr id="3" name="Rectangle 2">
            <a:extLst>
              <a:ext uri="{FF2B5EF4-FFF2-40B4-BE49-F238E27FC236}">
                <a16:creationId xmlns:a16="http://schemas.microsoft.com/office/drawing/2014/main" id="{B0EBC7A0-5969-BD81-0437-54EB05136003}"/>
              </a:ext>
            </a:extLst>
          </p:cNvPr>
          <p:cNvSpPr>
            <a:spLocks noGrp="1" noRot="1" noMove="1" noResize="1" noEditPoints="1" noAdjustHandles="1" noChangeArrowheads="1" noChangeShapeType="1"/>
          </p:cNvSpPr>
          <p:nvPr/>
        </p:nvSpPr>
        <p:spPr>
          <a:xfrm>
            <a:off x="5618463" y="2597866"/>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6" name="Speech Bubble: Rectangle with Corners Rounded 5">
            <a:extLst>
              <a:ext uri="{FF2B5EF4-FFF2-40B4-BE49-F238E27FC236}">
                <a16:creationId xmlns:a16="http://schemas.microsoft.com/office/drawing/2014/main" id="{D88CAC39-A9B9-5F53-0347-5925DFDFB228}"/>
              </a:ext>
            </a:extLst>
          </p:cNvPr>
          <p:cNvSpPr>
            <a:spLocks noGrp="1" noRot="1" noMove="1" noResize="1" noEditPoints="1" noAdjustHandles="1" noChangeArrowheads="1" noChangeShapeType="1"/>
          </p:cNvSpPr>
          <p:nvPr/>
        </p:nvSpPr>
        <p:spPr>
          <a:xfrm>
            <a:off x="3825322" y="3685651"/>
            <a:ext cx="7310993" cy="2133795"/>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What is</a:t>
            </a:r>
            <a:r>
              <a:rPr lang="en-GB" sz="2000" b="1">
                <a:solidFill>
                  <a:sysClr val="windowText" lastClr="000000"/>
                </a:solidFill>
                <a:cs typeface="Arial"/>
              </a:rPr>
              <a:t> hostage taking</a:t>
            </a:r>
            <a:r>
              <a:rPr lang="en-GB" sz="2000">
                <a:solidFill>
                  <a:sysClr val="windowText" lastClr="000000"/>
                </a:solidFill>
                <a:cs typeface="Arial"/>
              </a:rPr>
              <a:t>? In armed conflict, this is where combatants hold one or more people who are protected by the Geneva Conventions and then threaten to kill, injure or continue to detain them in order to compel others to act or to stop acting in a certain way. </a:t>
            </a:r>
          </a:p>
        </p:txBody>
      </p:sp>
    </p:spTree>
    <p:extLst>
      <p:ext uri="{BB962C8B-B14F-4D97-AF65-F5344CB8AC3E}">
        <p14:creationId xmlns:p14="http://schemas.microsoft.com/office/powerpoint/2010/main" val="35630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922681" y="617326"/>
            <a:ext cx="3445216" cy="2661133"/>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5084725" y="591399"/>
            <a:ext cx="5612803" cy="41068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1076895" y="903704"/>
            <a:ext cx="3098625" cy="2246769"/>
          </a:xfrm>
          <a:prstGeom prst="rect">
            <a:avLst/>
          </a:prstGeom>
          <a:noFill/>
        </p:spPr>
        <p:txBody>
          <a:bodyPr wrap="square" rtlCol="0">
            <a:spAutoFit/>
          </a:bodyPr>
          <a:lstStyle/>
          <a:p>
            <a:r>
              <a:rPr lang="en-GB" sz="2800" b="1"/>
              <a:t>Situation: </a:t>
            </a:r>
            <a:r>
              <a:rPr lang="en-GB" sz="2800"/>
              <a:t>Shelling a hospital from which snipers are killing your soldiers.</a:t>
            </a: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1361448">
            <a:off x="6713323" y="415180"/>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C3235AD-924E-DD83-D01B-4369EAE37A8D}"/>
              </a:ext>
            </a:extLst>
          </p:cNvPr>
          <p:cNvSpPr>
            <a:spLocks noGrp="1" noRot="1" noMove="1" noResize="1" noEditPoints="1" noAdjustHandles="1" noChangeArrowheads="1" noChangeShapeType="1"/>
          </p:cNvSpPr>
          <p:nvPr/>
        </p:nvSpPr>
        <p:spPr>
          <a:xfrm rot="704378">
            <a:off x="2327765" y="5045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Full screen preview">
            <a:extLst>
              <a:ext uri="{FF2B5EF4-FFF2-40B4-BE49-F238E27FC236}">
                <a16:creationId xmlns:a16="http://schemas.microsoft.com/office/drawing/2014/main" id="{053CDF06-63D2-FD1A-E38C-3CA5D7C4177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77101" y="889714"/>
            <a:ext cx="5265315" cy="3510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D2DBE7-A928-D9AF-A3B1-AC1E551527C8}"/>
              </a:ext>
            </a:extLst>
          </p:cNvPr>
          <p:cNvSpPr>
            <a:spLocks noGrp="1" noRot="1" noMove="1" noResize="1" noEditPoints="1" noAdjustHandles="1" noChangeArrowheads="1" noChangeShapeType="1"/>
          </p:cNvSpPr>
          <p:nvPr/>
        </p:nvSpPr>
        <p:spPr>
          <a:xfrm>
            <a:off x="6083832" y="2147273"/>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It depends</a:t>
            </a:r>
            <a:endParaRPr lang="en-GB" sz="4400" b="1"/>
          </a:p>
        </p:txBody>
      </p:sp>
      <p:sp>
        <p:nvSpPr>
          <p:cNvPr id="3" name="Speech Bubble: Rectangle with Corners Rounded 2">
            <a:extLst>
              <a:ext uri="{FF2B5EF4-FFF2-40B4-BE49-F238E27FC236}">
                <a16:creationId xmlns:a16="http://schemas.microsoft.com/office/drawing/2014/main" id="{4734DC8C-00EC-8ED2-9208-2C47F7B1B301}"/>
              </a:ext>
            </a:extLst>
          </p:cNvPr>
          <p:cNvSpPr>
            <a:spLocks noGrp="1" noRot="1" noMove="1" noResize="1" noEditPoints="1" noAdjustHandles="1" noChangeArrowheads="1" noChangeShapeType="1"/>
          </p:cNvSpPr>
          <p:nvPr/>
        </p:nvSpPr>
        <p:spPr>
          <a:xfrm>
            <a:off x="752182" y="4532294"/>
            <a:ext cx="10429836" cy="1256057"/>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ysClr val="windowText" lastClr="000000"/>
                </a:solidFill>
                <a:ea typeface="+mn-lt"/>
                <a:cs typeface="+mn-lt"/>
              </a:rPr>
              <a:t>Hospitals may lose their protection if they are used to commit acts harmful to a party to the conflict. However, their protection only stops after a </a:t>
            </a:r>
            <a:r>
              <a:rPr lang="en-GB" b="1">
                <a:solidFill>
                  <a:sysClr val="windowText" lastClr="000000"/>
                </a:solidFill>
                <a:ea typeface="+mn-lt"/>
                <a:cs typeface="+mn-lt"/>
              </a:rPr>
              <a:t>warning </a:t>
            </a:r>
            <a:r>
              <a:rPr lang="en-GB">
                <a:solidFill>
                  <a:sysClr val="windowText" lastClr="000000"/>
                </a:solidFill>
                <a:ea typeface="+mn-lt"/>
                <a:cs typeface="+mn-lt"/>
              </a:rPr>
              <a:t>has been given - setting a reasonable time-limit - and after that warning</a:t>
            </a:r>
            <a:r>
              <a:rPr lang="en-GB">
                <a:solidFill>
                  <a:sysClr val="windowText" lastClr="000000"/>
                </a:solidFill>
                <a:effectLst/>
                <a:ea typeface="+mn-lt"/>
                <a:cs typeface="+mn-lt"/>
              </a:rPr>
              <a:t> </a:t>
            </a:r>
            <a:r>
              <a:rPr lang="en-GB">
                <a:solidFill>
                  <a:sysClr val="windowText" lastClr="000000"/>
                </a:solidFill>
                <a:ea typeface="+mn-lt"/>
                <a:cs typeface="+mn-lt"/>
              </a:rPr>
              <a:t>has been ignored</a:t>
            </a:r>
            <a:r>
              <a:rPr lang="en-GB">
                <a:solidFill>
                  <a:sysClr val="windowText" lastClr="000000"/>
                </a:solidFill>
                <a:effectLst/>
                <a:ea typeface="+mn-lt"/>
                <a:cs typeface="+mn-lt"/>
              </a:rPr>
              <a:t>.</a:t>
            </a:r>
            <a:r>
              <a:rPr lang="en-GB">
                <a:solidFill>
                  <a:sysClr val="windowText" lastClr="000000"/>
                </a:solidFill>
                <a:ea typeface="+mn-lt"/>
                <a:cs typeface="+mn-lt"/>
              </a:rPr>
              <a:t> </a:t>
            </a:r>
            <a:r>
              <a:rPr lang="en-GB" b="1">
                <a:solidFill>
                  <a:sysClr val="windowText" lastClr="000000"/>
                </a:solidFill>
                <a:ea typeface="+mn-lt"/>
                <a:cs typeface="+mn-lt"/>
              </a:rPr>
              <a:t>Proportionality </a:t>
            </a:r>
            <a:r>
              <a:rPr lang="en-GB">
                <a:solidFill>
                  <a:sysClr val="windowText" lastClr="000000"/>
                </a:solidFill>
                <a:ea typeface="+mn-lt"/>
                <a:cs typeface="+mn-lt"/>
              </a:rPr>
              <a:t>must be observed.</a:t>
            </a:r>
            <a:endParaRPr lang="en-US">
              <a:solidFill>
                <a:sysClr val="windowText" lastClr="000000"/>
              </a:solidFill>
              <a:cs typeface="Arial"/>
            </a:endParaRPr>
          </a:p>
        </p:txBody>
      </p:sp>
    </p:spTree>
    <p:extLst>
      <p:ext uri="{BB962C8B-B14F-4D97-AF65-F5344CB8AC3E}">
        <p14:creationId xmlns:p14="http://schemas.microsoft.com/office/powerpoint/2010/main" val="13267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descr="A group of people standing on a balcony&#10;&#10;Description automatically generated">
            <a:extLst>
              <a:ext uri="{FF2B5EF4-FFF2-40B4-BE49-F238E27FC236}">
                <a16:creationId xmlns:a16="http://schemas.microsoft.com/office/drawing/2014/main" id="{5F8C63D8-CED5-7076-1608-F853177319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79978" y="922943"/>
            <a:ext cx="6582608" cy="4388791"/>
          </a:xfrm>
          <a:prstGeom prst="rect">
            <a:avLst/>
          </a:prstGeom>
        </p:spPr>
      </p:pic>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56368" y="534124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B2B113CB-7697-80F4-317E-65C438D1FD5B}"/>
              </a:ext>
            </a:extLst>
          </p:cNvPr>
          <p:cNvSpPr>
            <a:spLocks noGrp="1" noRot="1" noMove="1" noResize="1" noEditPoints="1" noAdjustHandles="1" noChangeArrowheads="1" noChangeShapeType="1"/>
          </p:cNvSpPr>
          <p:nvPr/>
        </p:nvSpPr>
        <p:spPr>
          <a:xfrm>
            <a:off x="2546620" y="2362495"/>
            <a:ext cx="3549380" cy="103894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Unlawful</a:t>
            </a:r>
            <a:endParaRPr lang="en-GB" sz="4400" b="1"/>
          </a:p>
        </p:txBody>
      </p:sp>
      <p:sp>
        <p:nvSpPr>
          <p:cNvPr id="5" name="Rectangle 4">
            <a:extLst>
              <a:ext uri="{FF2B5EF4-FFF2-40B4-BE49-F238E27FC236}">
                <a16:creationId xmlns:a16="http://schemas.microsoft.com/office/drawing/2014/main" id="{53DB5BAB-7542-DD11-6DD3-FBE54C6BC488}"/>
              </a:ext>
            </a:extLst>
          </p:cNvPr>
          <p:cNvSpPr>
            <a:spLocks noGrp="1" noRot="1" noMove="1" noResize="1" noEditPoints="1" noAdjustHandles="1" noChangeArrowheads="1" noChangeShapeType="1"/>
          </p:cNvSpPr>
          <p:nvPr/>
        </p:nvSpPr>
        <p:spPr>
          <a:xfrm>
            <a:off x="8437078" y="586559"/>
            <a:ext cx="2733015" cy="3875814"/>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5524856E-163B-5399-9ED6-55D8D431640F}"/>
              </a:ext>
            </a:extLst>
          </p:cNvPr>
          <p:cNvSpPr>
            <a:spLocks noGrp="1" noRot="1" noMove="1" noResize="1" noEditPoints="1" noAdjustHandles="1" noChangeArrowheads="1" noChangeShapeType="1"/>
          </p:cNvSpPr>
          <p:nvPr/>
        </p:nvSpPr>
        <p:spPr>
          <a:xfrm rot="21426074">
            <a:off x="8970598" y="371302"/>
            <a:ext cx="1392072" cy="430515"/>
          </a:xfrm>
          <a:prstGeom prst="rect">
            <a:avLst/>
          </a:prstGeom>
          <a:solidFill>
            <a:schemeClr val="tx1">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9AC7FBEF-1F5C-EB4C-4BD4-714493C9DF34}"/>
              </a:ext>
            </a:extLst>
          </p:cNvPr>
          <p:cNvSpPr txBox="1">
            <a:spLocks noGrp="1" noRot="1" noMove="1" noResize="1" noEditPoints="1" noAdjustHandles="1" noChangeArrowheads="1" noChangeShapeType="1"/>
          </p:cNvSpPr>
          <p:nvPr/>
        </p:nvSpPr>
        <p:spPr>
          <a:xfrm>
            <a:off x="8447728" y="922943"/>
            <a:ext cx="2722364" cy="3539430"/>
          </a:xfrm>
          <a:prstGeom prst="rect">
            <a:avLst/>
          </a:prstGeom>
          <a:noFill/>
        </p:spPr>
        <p:txBody>
          <a:bodyPr wrap="square" lIns="91440" tIns="45720" rIns="91440" bIns="45720" rtlCol="0" anchor="t">
            <a:spAutoFit/>
          </a:bodyPr>
          <a:lstStyle/>
          <a:p>
            <a:pPr>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a:t>
            </a:r>
            <a:r>
              <a:rPr kumimoji="0" lang="en-GB" sz="2800" b="0" i="0" u="none" strike="noStrike" kern="1200" cap="none" spc="0" normalizeH="0" baseline="0" noProof="0">
                <a:ln>
                  <a:noFill/>
                </a:ln>
                <a:solidFill>
                  <a:prstClr val="white"/>
                </a:solidFill>
                <a:effectLst/>
                <a:uLnTx/>
                <a:uFillTx/>
                <a:latin typeface="Arial"/>
                <a:ea typeface="+mn-ea"/>
                <a:cs typeface="+mn-cs"/>
              </a:rPr>
              <a:t>: p</a:t>
            </a:r>
            <a:r>
              <a:rPr lang="en-GB" sz="2800">
                <a:solidFill>
                  <a:prstClr val="white"/>
                </a:solidFill>
                <a:latin typeface="Arial"/>
              </a:rPr>
              <a:t>lacing</a:t>
            </a:r>
            <a:r>
              <a:rPr kumimoji="0" lang="en-GB" sz="2800" b="0" i="0" u="none" strike="noStrike" kern="1200" cap="none" spc="0" normalizeH="0" baseline="0" noProof="0">
                <a:ln>
                  <a:noFill/>
                </a:ln>
                <a:solidFill>
                  <a:prstClr val="white"/>
                </a:solidFill>
                <a:effectLst/>
                <a:uLnTx/>
                <a:uFillTx/>
                <a:latin typeface="Arial"/>
                <a:ea typeface="+mn-ea"/>
                <a:cs typeface="+mn-cs"/>
              </a:rPr>
              <a:t> a military base </a:t>
            </a:r>
            <a:r>
              <a:rPr lang="en-GB" sz="2800">
                <a:solidFill>
                  <a:prstClr val="white"/>
                </a:solidFill>
                <a:latin typeface="Arial"/>
              </a:rPr>
              <a:t>right next</a:t>
            </a:r>
            <a:r>
              <a:rPr kumimoji="0" lang="en-GB" sz="2800" b="0" i="0" u="none" strike="noStrike" kern="1200" cap="none" spc="0" normalizeH="0" baseline="0" noProof="0">
                <a:ln>
                  <a:noFill/>
                </a:ln>
                <a:solidFill>
                  <a:prstClr val="white"/>
                </a:solidFill>
                <a:effectLst/>
                <a:uLnTx/>
                <a:uFillTx/>
                <a:latin typeface="Arial"/>
                <a:ea typeface="+mn-ea"/>
                <a:cs typeface="+mn-cs"/>
              </a:rPr>
              <a:t> to civilian buildings to shield it </a:t>
            </a:r>
            <a:r>
              <a:rPr kumimoji="0" lang="en-GB" sz="2800" b="0" i="0" u="none" strike="noStrike" kern="1200" cap="none" spc="0" normalizeH="0" baseline="0" noProof="0" err="1">
                <a:ln>
                  <a:noFill/>
                </a:ln>
                <a:solidFill>
                  <a:prstClr val="white"/>
                </a:solidFill>
                <a:effectLst/>
                <a:uLnTx/>
                <a:uFillTx/>
                <a:latin typeface="Arial"/>
                <a:ea typeface="+mn-ea"/>
                <a:cs typeface="+mn-cs"/>
              </a:rPr>
              <a:t>fr</a:t>
            </a:r>
            <a:r>
              <a:rPr lang="en-GB" sz="2800">
                <a:solidFill>
                  <a:prstClr val="white"/>
                </a:solidFill>
                <a:latin typeface="Arial"/>
              </a:rPr>
              <a:t>om attack.</a:t>
            </a: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10" name="Speech Bubble: Rectangle with Corners Rounded 9">
            <a:extLst>
              <a:ext uri="{FF2B5EF4-FFF2-40B4-BE49-F238E27FC236}">
                <a16:creationId xmlns:a16="http://schemas.microsoft.com/office/drawing/2014/main" id="{FB72846E-511C-32A6-25D5-10DFD5DC313C}"/>
              </a:ext>
            </a:extLst>
          </p:cNvPr>
          <p:cNvSpPr>
            <a:spLocks noGrp="1" noRot="1" noMove="1" noResize="1" noEditPoints="1" noAdjustHandles="1" noChangeArrowheads="1" noChangeShapeType="1"/>
          </p:cNvSpPr>
          <p:nvPr/>
        </p:nvSpPr>
        <p:spPr>
          <a:xfrm>
            <a:off x="3509949" y="4615517"/>
            <a:ext cx="6227876" cy="1185747"/>
          </a:xfrm>
          <a:prstGeom prst="wedgeRoundRectCallout">
            <a:avLst>
              <a:gd name="adj1" fmla="val 33042"/>
              <a:gd name="adj2" fmla="val 70205"/>
              <a:gd name="adj3" fmla="val 16667"/>
            </a:avLst>
          </a:prstGeom>
          <a:solidFill>
            <a:srgbClr val="CFD2D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solidFill>
                  <a:sysClr val="windowText" lastClr="000000"/>
                </a:solidFill>
                <a:cs typeface="Arial"/>
              </a:rPr>
              <a:t>The use of human shields is prohibited. For their part, attackers must </a:t>
            </a:r>
            <a:r>
              <a:rPr lang="en-GB" sz="2000" b="1">
                <a:solidFill>
                  <a:sysClr val="windowText" lastClr="000000"/>
                </a:solidFill>
                <a:cs typeface="Arial"/>
              </a:rPr>
              <a:t>still </a:t>
            </a:r>
            <a:r>
              <a:rPr lang="en-GB" sz="2000">
                <a:solidFill>
                  <a:sysClr val="windowText" lastClr="000000"/>
                </a:solidFill>
                <a:cs typeface="Arial"/>
              </a:rPr>
              <a:t>observe proportionality.</a:t>
            </a:r>
          </a:p>
        </p:txBody>
      </p:sp>
    </p:spTree>
    <p:extLst>
      <p:ext uri="{BB962C8B-B14F-4D97-AF65-F5344CB8AC3E}">
        <p14:creationId xmlns:p14="http://schemas.microsoft.com/office/powerpoint/2010/main" val="26739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EDC8F1-0968-4D36-891E-516767680550}"/>
              </a:ext>
            </a:extLst>
          </p:cNvPr>
          <p:cNvPicPr>
            <a:picLocks noGrp="1" noRot="1" noChangeAspect="1" noMove="1" noResize="1" noEditPoints="1" noAdjustHandles="1" noChangeArrowheads="1" noChangeShapeType="1" noCrop="1"/>
          </p:cNvPicPr>
          <p:nvPr/>
        </p:nvPicPr>
        <p:blipFill rotWithShape="1">
          <a:blip r:embed="rId2"/>
          <a:srcRect b="4002"/>
          <a:stretch/>
        </p:blipFill>
        <p:spPr>
          <a:xfrm>
            <a:off x="880278" y="2103111"/>
            <a:ext cx="2715901" cy="3910827"/>
          </a:xfrm>
          <a:prstGeom prst="rect">
            <a:avLst/>
          </a:prstGeom>
        </p:spPr>
      </p:pic>
      <p:sp>
        <p:nvSpPr>
          <p:cNvPr id="2" name="Title 1">
            <a:extLst>
              <a:ext uri="{FF2B5EF4-FFF2-40B4-BE49-F238E27FC236}">
                <a16:creationId xmlns:a16="http://schemas.microsoft.com/office/drawing/2014/main" id="{EDE56D52-2166-A7E6-E0D1-E93BA5E2D3BF}"/>
              </a:ext>
            </a:extLst>
          </p:cNvPr>
          <p:cNvSpPr>
            <a:spLocks noGrp="1" noRot="1" noMove="1" noResize="1" noEditPoints="1" noAdjustHandles="1" noChangeArrowheads="1" noChangeShapeType="1"/>
          </p:cNvSpPr>
          <p:nvPr>
            <p:ph type="title"/>
          </p:nvPr>
        </p:nvSpPr>
        <p:spPr/>
        <p:txBody>
          <a:bodyPr/>
          <a:lstStyle/>
          <a:p>
            <a:r>
              <a:rPr lang="en-GB" b="1"/>
              <a:t>Who needs to know about the rules of war?</a:t>
            </a:r>
          </a:p>
        </p:txBody>
      </p:sp>
      <p:sp>
        <p:nvSpPr>
          <p:cNvPr id="3" name="Content Placeholder 2">
            <a:extLst>
              <a:ext uri="{FF2B5EF4-FFF2-40B4-BE49-F238E27FC236}">
                <a16:creationId xmlns:a16="http://schemas.microsoft.com/office/drawing/2014/main" id="{1379ACF9-4BF0-76F7-72FE-27C6795360FD}"/>
              </a:ext>
            </a:extLst>
          </p:cNvPr>
          <p:cNvSpPr>
            <a:spLocks noGrp="1" noRot="1" noMove="1" noResize="1" noEditPoints="1" noAdjustHandles="1" noChangeArrowheads="1" noChangeShapeType="1"/>
          </p:cNvSpPr>
          <p:nvPr>
            <p:ph sz="half" idx="1"/>
          </p:nvPr>
        </p:nvSpPr>
        <p:spPr/>
        <p:txBody>
          <a:bodyPr/>
          <a:lstStyle/>
          <a:p>
            <a:r>
              <a:rPr lang="en-GB"/>
              <a:t>Write down your answer.</a:t>
            </a:r>
          </a:p>
        </p:txBody>
      </p:sp>
      <p:sp>
        <p:nvSpPr>
          <p:cNvPr id="5" name="TextBox 4">
            <a:extLst>
              <a:ext uri="{FF2B5EF4-FFF2-40B4-BE49-F238E27FC236}">
                <a16:creationId xmlns:a16="http://schemas.microsoft.com/office/drawing/2014/main" id="{A47AAAC1-1A4A-1B22-AF6A-58C2CB94735A}"/>
              </a:ext>
            </a:extLst>
          </p:cNvPr>
          <p:cNvSpPr txBox="1">
            <a:spLocks noGrp="1" noRot="1" noMove="1" noResize="1" noEditPoints="1" noAdjustHandles="1" noChangeArrowheads="1" noChangeShapeType="1"/>
          </p:cNvSpPr>
          <p:nvPr/>
        </p:nvSpPr>
        <p:spPr>
          <a:xfrm rot="16200000">
            <a:off x="10765719" y="735518"/>
            <a:ext cx="1748582" cy="584775"/>
          </a:xfrm>
          <a:prstGeom prst="rect">
            <a:avLst/>
          </a:prstGeom>
          <a:noFill/>
        </p:spPr>
        <p:txBody>
          <a:bodyPr wrap="square" rtlCol="0">
            <a:spAutoFit/>
          </a:bodyPr>
          <a:lstStyle/>
          <a:p>
            <a:r>
              <a:rPr lang="en-GB" sz="3200" b="1">
                <a:solidFill>
                  <a:srgbClr val="FF0000"/>
                </a:solidFill>
                <a:latin typeface="+mj-lt"/>
              </a:rPr>
              <a:t>Share</a:t>
            </a:r>
          </a:p>
        </p:txBody>
      </p:sp>
      <p:pic>
        <p:nvPicPr>
          <p:cNvPr id="12" name="Picture 11" descr="A cartoon of a person wearing a yellow jacket&#10;&#10;Description automatically generated">
            <a:extLst>
              <a:ext uri="{FF2B5EF4-FFF2-40B4-BE49-F238E27FC236}">
                <a16:creationId xmlns:a16="http://schemas.microsoft.com/office/drawing/2014/main" id="{91622E62-088D-3D7F-46AA-1AADF1CE156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179542" y="2175435"/>
            <a:ext cx="2657125" cy="3985686"/>
          </a:xfrm>
          <a:prstGeom prst="rect">
            <a:avLst/>
          </a:prstGeom>
        </p:spPr>
      </p:pic>
      <p:pic>
        <p:nvPicPr>
          <p:cNvPr id="14" name="Picture 13">
            <a:extLst>
              <a:ext uri="{FF2B5EF4-FFF2-40B4-BE49-F238E27FC236}">
                <a16:creationId xmlns:a16="http://schemas.microsoft.com/office/drawing/2014/main" id="{725E4EA9-6978-3949-7E0E-6271F2B0996A}"/>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9976" b="92782" l="7543" r="92336">
                        <a14:foregroundMark x1="22263" y1="55961" x2="22263" y2="55961"/>
                        <a14:foregroundMark x1="17883" y1="57097" x2="17883" y2="57097"/>
                        <a14:foregroundMark x1="13260" y1="57097" x2="13260" y2="57097"/>
                        <a14:foregroundMark x1="24574" y1="56772" x2="24574" y2="56772"/>
                        <a14:foregroundMark x1="31387" y1="56934" x2="31387" y2="56934"/>
                        <a14:foregroundMark x1="32968" y1="56772" x2="32968" y2="56772"/>
                        <a14:foregroundMark x1="26764" y1="56367" x2="26764" y2="56367"/>
                        <a14:foregroundMark x1="26521" y1="57908" x2="26521" y2="57908"/>
                        <a14:foregroundMark x1="28832" y1="57745" x2="28832" y2="57745"/>
                        <a14:foregroundMark x1="10219" y1="56610" x2="10219" y2="56610"/>
                        <a14:foregroundMark x1="7543" y1="56204" x2="7543" y2="56204"/>
                        <a14:foregroundMark x1="8151" y1="57502" x2="8151" y2="57502"/>
                        <a14:foregroundMark x1="11557" y1="61719" x2="11557" y2="61719"/>
                        <a14:foregroundMark x1="11557" y1="65937" x2="11557" y2="65937"/>
                        <a14:foregroundMark x1="12530" y1="71938" x2="12530" y2="71938"/>
                        <a14:foregroundMark x1="12774" y1="76723" x2="12774" y2="76723"/>
                        <a14:foregroundMark x1="12165" y1="80697" x2="12165" y2="80697"/>
                        <a14:foregroundMark x1="12774" y1="84590" x2="12774" y2="84590"/>
                        <a14:foregroundMark x1="12530" y1="86861" x2="12530" y2="86861"/>
                        <a14:foregroundMark x1="13017" y1="88970" x2="13260" y2="89376"/>
                        <a14:foregroundMark x1="12774" y1="91241" x2="12774" y2="91241"/>
                        <a14:foregroundMark x1="12774" y1="90754" x2="12774" y2="90754"/>
                        <a14:foregroundMark x1="12165" y1="87997" x2="12165" y2="87997"/>
                        <a14:foregroundMark x1="12530" y1="87591" x2="12530" y2="87591"/>
                        <a14:foregroundMark x1="13017" y1="87997" x2="13017" y2="87997"/>
                        <a14:foregroundMark x1="12165" y1="85888" x2="12165" y2="85888"/>
                        <a14:foregroundMark x1="12165" y1="85888" x2="12165" y2="85888"/>
                        <a14:foregroundMark x1="12409" y1="84915" x2="12409" y2="84915"/>
                        <a14:foregroundMark x1="12530" y1="84347" x2="12530" y2="84347"/>
                        <a14:foregroundMark x1="12530" y1="83212" x2="12530" y2="83212"/>
                        <a14:foregroundMark x1="12165" y1="83049" x2="12165" y2="83049"/>
                        <a14:foregroundMark x1="12165" y1="82644" x2="12165" y2="82644"/>
                        <a14:foregroundMark x1="12409" y1="81265" x2="12409" y2="81265"/>
                        <a14:foregroundMark x1="12530" y1="80373" x2="12530" y2="80373"/>
                        <a14:foregroundMark x1="12774" y1="79400" x2="12774" y2="79400"/>
                        <a14:foregroundMark x1="12774" y1="78183" x2="12774" y2="78183"/>
                        <a14:foregroundMark x1="12774" y1="77048" x2="12774" y2="76561"/>
                        <a14:foregroundMark x1="12774" y1="74615" x2="12774" y2="74615"/>
                        <a14:foregroundMark x1="12774" y1="73479" x2="12774" y2="73479"/>
                        <a14:foregroundMark x1="12774" y1="71857" x2="12774" y2="71857"/>
                        <a14:foregroundMark x1="12774" y1="70965" x2="11922" y2="59205"/>
                        <a14:foregroundMark x1="87470" y1="91646" x2="88200" y2="58719"/>
                        <a14:foregroundMark x1="84672" y1="57908" x2="84672" y2="57908"/>
                        <a14:foregroundMark x1="63625" y1="56042" x2="87226" y2="57502"/>
                        <a14:foregroundMark x1="87226" y1="57502" x2="92457" y2="57178"/>
                        <a14:foregroundMark x1="29440" y1="92214" x2="29440" y2="92214"/>
                        <a14:foregroundMark x1="35523" y1="92457" x2="35523" y2="92457"/>
                        <a14:foregroundMark x1="32847" y1="92782" x2="32847" y2="92782"/>
                        <a14:foregroundMark x1="65450" y1="92214" x2="65450" y2="92214"/>
                        <a14:foregroundMark x1="68856" y1="92457" x2="68856" y2="92457"/>
                      </a14:backgroundRemoval>
                    </a14:imgEffect>
                  </a14:imgLayer>
                </a14:imgProps>
              </a:ext>
            </a:extLst>
          </a:blip>
          <a:stretch>
            <a:fillRect/>
          </a:stretch>
        </p:blipFill>
        <p:spPr>
          <a:xfrm>
            <a:off x="2941565" y="2431045"/>
            <a:ext cx="2464741" cy="3697111"/>
          </a:xfrm>
          <a:prstGeom prst="rect">
            <a:avLst/>
          </a:prstGeom>
        </p:spPr>
      </p:pic>
      <p:pic>
        <p:nvPicPr>
          <p:cNvPr id="18" name="Picture 17">
            <a:extLst>
              <a:ext uri="{FF2B5EF4-FFF2-40B4-BE49-F238E27FC236}">
                <a16:creationId xmlns:a16="http://schemas.microsoft.com/office/drawing/2014/main" id="{8E86C56F-648E-E457-2CFF-6A0ED6CB82C3}"/>
              </a:ext>
            </a:extLst>
          </p:cNvPr>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backgroundRemoval t="9976" b="92457" l="9976" r="89903">
                        <a14:foregroundMark x1="23114" y1="87348" x2="27737" y2="89538"/>
                        <a14:foregroundMark x1="22141" y1="91079" x2="27737" y2="90187"/>
                        <a14:foregroundMark x1="64112" y1="90430" x2="70681" y2="89781"/>
                        <a14:foregroundMark x1="76034" y1="87105" x2="72384" y2="92457"/>
                        <a14:foregroundMark x1="64355" y1="92457" x2="71776" y2="91971"/>
                        <a14:foregroundMark x1="21776" y1="80454" x2="23236" y2="65856"/>
                        <a14:foregroundMark x1="23236" y1="65856" x2="24453" y2="63990"/>
                        <a14:foregroundMark x1="22749" y1="64882" x2="21046" y2="84428"/>
                        <a14:foregroundMark x1="21776" y1="71533" x2="20073" y2="84185"/>
                        <a14:foregroundMark x1="73723" y1="65775" x2="76399" y2="73560"/>
                        <a14:foregroundMark x1="75426" y1="66423" x2="77981" y2="82076"/>
                        <a14:foregroundMark x1="77981" y1="82076" x2="74696" y2="88646"/>
                        <a14:foregroundMark x1="77372" y1="79319" x2="77494" y2="66991"/>
                        <a14:foregroundMark x1="77494" y1="66991" x2="76034" y2="63341"/>
                        <a14:foregroundMark x1="79075" y1="81103" x2="78345" y2="69343"/>
                        <a14:foregroundMark x1="78345" y1="69343" x2="78345" y2="69343"/>
                      </a14:backgroundRemoval>
                    </a14:imgEffect>
                  </a14:imgLayer>
                </a14:imgProps>
              </a:ext>
            </a:extLst>
          </a:blip>
          <a:stretch>
            <a:fillRect/>
          </a:stretch>
        </p:blipFill>
        <p:spPr>
          <a:xfrm>
            <a:off x="5405973" y="2431045"/>
            <a:ext cx="2536958" cy="3805438"/>
          </a:xfrm>
          <a:prstGeom prst="rect">
            <a:avLst/>
          </a:prstGeom>
        </p:spPr>
      </p:pic>
      <p:pic>
        <p:nvPicPr>
          <p:cNvPr id="22" name="Picture 21">
            <a:extLst>
              <a:ext uri="{FF2B5EF4-FFF2-40B4-BE49-F238E27FC236}">
                <a16:creationId xmlns:a16="http://schemas.microsoft.com/office/drawing/2014/main" id="{B44CEB90-9E72-7BE4-21AD-D9D9EB668939}"/>
              </a:ext>
            </a:extLst>
          </p:cNvPr>
          <p:cNvPicPr>
            <a:picLocks noGrp="1" noRot="1" noChangeAspect="1" noMove="1" noResize="1" noEditPoints="1" noAdjustHandles="1" noChangeArrowheads="1" noChangeShapeType="1" noCrop="1"/>
          </p:cNvPicPr>
          <p:nvPr/>
        </p:nvPicPr>
        <p:blipFill>
          <a:blip r:embed="rId8">
            <a:extLst>
              <a:ext uri="{BEBA8EAE-BF5A-486C-A8C5-ECC9F3942E4B}">
                <a14:imgProps xmlns:a14="http://schemas.microsoft.com/office/drawing/2010/main">
                  <a14:imgLayer r:embed="rId9">
                    <a14:imgEffect>
                      <a14:backgroundRemoval t="9976" b="91809" l="9976" r="89903">
                        <a14:foregroundMark x1="29684" y1="52311" x2="29075" y2="55880"/>
                        <a14:foregroundMark x1="67640" y1="51338" x2="70438" y2="55880"/>
                        <a14:foregroundMark x1="25061" y1="91403" x2="25669" y2="91565"/>
                        <a14:foregroundMark x1="55718" y1="90105" x2="55961" y2="90105"/>
                        <a14:foregroundMark x1="56934" y1="91809" x2="56934" y2="91809"/>
                        <a14:foregroundMark x1="56934" y1="89943" x2="54745" y2="91160"/>
                        <a14:foregroundMark x1="56326" y1="28792" x2="60097" y2="31225"/>
                      </a14:backgroundRemoval>
                    </a14:imgEffect>
                  </a14:imgLayer>
                </a14:imgProps>
              </a:ext>
            </a:extLst>
          </a:blip>
          <a:stretch>
            <a:fillRect/>
          </a:stretch>
        </p:blipFill>
        <p:spPr>
          <a:xfrm>
            <a:off x="9050687" y="2213471"/>
            <a:ext cx="2657124" cy="3985686"/>
          </a:xfrm>
          <a:prstGeom prst="rect">
            <a:avLst/>
          </a:prstGeom>
        </p:spPr>
      </p:pic>
      <p:sp>
        <p:nvSpPr>
          <p:cNvPr id="25" name="Rectangle 24">
            <a:extLst>
              <a:ext uri="{FF2B5EF4-FFF2-40B4-BE49-F238E27FC236}">
                <a16:creationId xmlns:a16="http://schemas.microsoft.com/office/drawing/2014/main" id="{747FC3C3-DF20-BBF2-30FF-087E674875D9}"/>
              </a:ext>
            </a:extLst>
          </p:cNvPr>
          <p:cNvSpPr>
            <a:spLocks noGrp="1" noRot="1" noMove="1" noResize="1" noEditPoints="1" noAdjustHandles="1" noChangeArrowheads="1" noChangeShapeType="1"/>
          </p:cNvSpPr>
          <p:nvPr/>
        </p:nvSpPr>
        <p:spPr>
          <a:xfrm>
            <a:off x="6400800" y="3890682"/>
            <a:ext cx="171426" cy="83671"/>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A896895-ACC8-1458-6E8C-3BB53E74E93B}"/>
              </a:ext>
            </a:extLst>
          </p:cNvPr>
          <p:cNvSpPr>
            <a:spLocks noGrp="1" noRot="1" noMove="1" noResize="1" noEditPoints="1" noAdjustHandles="1" noChangeArrowheads="1" noChangeShapeType="1"/>
          </p:cNvSpPr>
          <p:nvPr/>
        </p:nvSpPr>
        <p:spPr>
          <a:xfrm>
            <a:off x="10464788" y="3345329"/>
            <a:ext cx="274929" cy="156883"/>
          </a:xfrm>
          <a:prstGeom prst="rect">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045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2F65CA-E26B-BB1B-2D3A-2165AA6E4D6A}"/>
              </a:ext>
            </a:extLst>
          </p:cNvPr>
          <p:cNvPicPr>
            <a:picLocks noGrp="1" noRot="1" noChangeAspect="1" noMove="1" noResize="1" noEditPoints="1" noAdjustHandles="1" noChangeArrowheads="1" noChangeShapeType="1" noCrop="1"/>
          </p:cNvPicPr>
          <p:nvPr/>
        </p:nvPicPr>
        <p:blipFill rotWithShape="1">
          <a:blip r:embed="rId3"/>
          <a:srcRect t="7497" r="5441" b="16619"/>
          <a:stretch/>
        </p:blipFill>
        <p:spPr>
          <a:xfrm>
            <a:off x="1439910" y="2248947"/>
            <a:ext cx="3553330" cy="2791619"/>
          </a:xfrm>
          <a:prstGeom prst="rect">
            <a:avLst/>
          </a:prstGeom>
        </p:spPr>
      </p:pic>
      <p:sp>
        <p:nvSpPr>
          <p:cNvPr id="2" name="Title 1">
            <a:extLst>
              <a:ext uri="{FF2B5EF4-FFF2-40B4-BE49-F238E27FC236}">
                <a16:creationId xmlns:a16="http://schemas.microsoft.com/office/drawing/2014/main" id="{DEAFB779-0AFF-1453-94C3-4FDA974413CB}"/>
              </a:ext>
            </a:extLst>
          </p:cNvPr>
          <p:cNvSpPr>
            <a:spLocks noGrp="1" noRot="1" noMove="1" noResize="1" noEditPoints="1" noAdjustHandles="1" noChangeArrowheads="1" noChangeShapeType="1"/>
          </p:cNvSpPr>
          <p:nvPr>
            <p:ph type="title"/>
          </p:nvPr>
        </p:nvSpPr>
        <p:spPr/>
        <p:txBody>
          <a:bodyPr/>
          <a:lstStyle/>
          <a:p>
            <a:r>
              <a:rPr lang="en-GB" b="1"/>
              <a:t>What rules should you follow?</a:t>
            </a:r>
          </a:p>
        </p:txBody>
      </p:sp>
      <p:sp>
        <p:nvSpPr>
          <p:cNvPr id="4" name="Content Placeholder 3">
            <a:extLst>
              <a:ext uri="{FF2B5EF4-FFF2-40B4-BE49-F238E27FC236}">
                <a16:creationId xmlns:a16="http://schemas.microsoft.com/office/drawing/2014/main" id="{32643B4B-A391-5CE3-E0E0-646D2DB1F768}"/>
              </a:ext>
            </a:extLst>
          </p:cNvPr>
          <p:cNvSpPr>
            <a:spLocks noGrp="1" noRot="1" noMove="1" noResize="1" noEditPoints="1" noAdjustHandles="1" noChangeArrowheads="1" noChangeShapeType="1"/>
          </p:cNvSpPr>
          <p:nvPr>
            <p:ph sz="half" idx="2"/>
          </p:nvPr>
        </p:nvSpPr>
        <p:spPr/>
        <p:txBody>
          <a:bodyPr vert="horz" lIns="91440" tIns="45720" rIns="91440" bIns="45720" rtlCol="0" anchor="t">
            <a:normAutofit/>
          </a:bodyPr>
          <a:lstStyle/>
          <a:p>
            <a:r>
              <a:rPr lang="en-GB"/>
              <a:t>Discuss what rules you think you are expected to follow in your life.</a:t>
            </a:r>
          </a:p>
          <a:p>
            <a:endParaRPr lang="en-GB"/>
          </a:p>
          <a:p>
            <a:r>
              <a:rPr lang="en-GB">
                <a:latin typeface="Arial"/>
                <a:cs typeface="Arial"/>
              </a:rPr>
              <a:t>Write down your answer.</a:t>
            </a:r>
            <a:endParaRPr lang="en-GB"/>
          </a:p>
        </p:txBody>
      </p:sp>
    </p:spTree>
    <p:extLst>
      <p:ext uri="{BB962C8B-B14F-4D97-AF65-F5344CB8AC3E}">
        <p14:creationId xmlns:p14="http://schemas.microsoft.com/office/powerpoint/2010/main" val="4068882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red and grey chat bubbles&#10;&#10;Description automatically generated">
            <a:extLst>
              <a:ext uri="{FF2B5EF4-FFF2-40B4-BE49-F238E27FC236}">
                <a16:creationId xmlns:a16="http://schemas.microsoft.com/office/drawing/2014/main" id="{B471F369-6B05-1BFC-8343-BC25DDAD0AB9}"/>
              </a:ext>
            </a:extLst>
          </p:cNvPr>
          <p:cNvPicPr>
            <a:picLocks noGrp="1" noRot="1" noChangeAspect="1" noMove="1" noResize="1" noEditPoints="1" noAdjustHandles="1" noChangeArrowheads="1" noChangeShapeType="1" noCrop="1"/>
          </p:cNvPicPr>
          <p:nvPr>
            <p:ph sz="half" idx="2"/>
          </p:nvPr>
        </p:nvPicPr>
        <p:blipFill>
          <a:blip r:embed="rId3">
            <a:extLst>
              <a:ext uri="{28A0092B-C50C-407E-A947-70E740481C1C}">
                <a14:useLocalDpi xmlns:a14="http://schemas.microsoft.com/office/drawing/2010/main" val="0"/>
              </a:ext>
            </a:extLst>
          </a:blip>
          <a:stretch>
            <a:fillRect/>
          </a:stretch>
        </p:blipFill>
        <p:spPr>
          <a:xfrm>
            <a:off x="2690915" y="2476524"/>
            <a:ext cx="2949624" cy="2168842"/>
          </a:xfrm>
        </p:spPr>
      </p:pic>
      <p:sp>
        <p:nvSpPr>
          <p:cNvPr id="2" name="Title 1">
            <a:extLst>
              <a:ext uri="{FF2B5EF4-FFF2-40B4-BE49-F238E27FC236}">
                <a16:creationId xmlns:a16="http://schemas.microsoft.com/office/drawing/2014/main" id="{EDE56D52-2166-A7E6-E0D1-E93BA5E2D3BF}"/>
              </a:ext>
            </a:extLst>
          </p:cNvPr>
          <p:cNvSpPr>
            <a:spLocks noGrp="1" noRot="1" noMove="1" noResize="1" noEditPoints="1" noAdjustHandles="1" noChangeArrowheads="1" noChangeShapeType="1"/>
          </p:cNvSpPr>
          <p:nvPr>
            <p:ph type="title"/>
          </p:nvPr>
        </p:nvSpPr>
        <p:spPr/>
        <p:txBody>
          <a:bodyPr/>
          <a:lstStyle/>
          <a:p>
            <a:r>
              <a:rPr lang="en-GB" b="1"/>
              <a:t>How can the rules of war be shared?</a:t>
            </a:r>
          </a:p>
        </p:txBody>
      </p:sp>
      <p:sp>
        <p:nvSpPr>
          <p:cNvPr id="5" name="TextBox 4">
            <a:extLst>
              <a:ext uri="{FF2B5EF4-FFF2-40B4-BE49-F238E27FC236}">
                <a16:creationId xmlns:a16="http://schemas.microsoft.com/office/drawing/2014/main" id="{A47AAAC1-1A4A-1B22-AF6A-58C2CB94735A}"/>
              </a:ext>
            </a:extLst>
          </p:cNvPr>
          <p:cNvSpPr txBox="1">
            <a:spLocks noGrp="1" noRot="1" noMove="1" noResize="1" noEditPoints="1" noAdjustHandles="1" noChangeArrowheads="1" noChangeShapeType="1"/>
          </p:cNvSpPr>
          <p:nvPr/>
        </p:nvSpPr>
        <p:spPr>
          <a:xfrm rot="16200000">
            <a:off x="10765719" y="735518"/>
            <a:ext cx="1748582" cy="584775"/>
          </a:xfrm>
          <a:prstGeom prst="rect">
            <a:avLst/>
          </a:prstGeom>
          <a:noFill/>
        </p:spPr>
        <p:txBody>
          <a:bodyPr wrap="square" rtlCol="0">
            <a:spAutoFit/>
          </a:bodyPr>
          <a:lstStyle/>
          <a:p>
            <a:r>
              <a:rPr lang="en-GB" sz="3200" b="1">
                <a:solidFill>
                  <a:srgbClr val="FF0000"/>
                </a:solidFill>
                <a:latin typeface="+mj-lt"/>
              </a:rPr>
              <a:t>Share</a:t>
            </a:r>
          </a:p>
        </p:txBody>
      </p:sp>
      <p:pic>
        <p:nvPicPr>
          <p:cNvPr id="11" name="Picture 10">
            <a:extLst>
              <a:ext uri="{FF2B5EF4-FFF2-40B4-BE49-F238E27FC236}">
                <a16:creationId xmlns:a16="http://schemas.microsoft.com/office/drawing/2014/main" id="{39E546F9-2EC6-714C-8D86-63D1620F283E}"/>
              </a:ext>
            </a:extLst>
          </p:cNvPr>
          <p:cNvPicPr>
            <a:picLocks noGrp="1" noRot="1" noChangeAspect="1" noMove="1" noResize="1" noEditPoints="1" noAdjustHandles="1" noChangeArrowheads="1" noChangeShapeType="1" noCrop="1"/>
          </p:cNvPicPr>
          <p:nvPr/>
        </p:nvPicPr>
        <p:blipFill>
          <a:blip r:embed="rId4"/>
          <a:stretch>
            <a:fillRect/>
          </a:stretch>
        </p:blipFill>
        <p:spPr>
          <a:xfrm rot="20800541">
            <a:off x="905184" y="2863514"/>
            <a:ext cx="1583330" cy="2964531"/>
          </a:xfrm>
          <a:prstGeom prst="rect">
            <a:avLst/>
          </a:prstGeom>
        </p:spPr>
      </p:pic>
      <p:pic>
        <p:nvPicPr>
          <p:cNvPr id="15" name="Picture 14">
            <a:extLst>
              <a:ext uri="{FF2B5EF4-FFF2-40B4-BE49-F238E27FC236}">
                <a16:creationId xmlns:a16="http://schemas.microsoft.com/office/drawing/2014/main" id="{0D0E009B-C8E1-94B7-D1ED-A6479C1CFA2D}"/>
              </a:ext>
            </a:extLst>
          </p:cNvPr>
          <p:cNvPicPr>
            <a:picLocks noGrp="1" noRot="1" noChangeAspect="1" noMove="1" noResize="1" noEditPoints="1" noAdjustHandles="1" noChangeArrowheads="1" noChangeShapeType="1" noCrop="1"/>
          </p:cNvPicPr>
          <p:nvPr/>
        </p:nvPicPr>
        <p:blipFill>
          <a:blip r:embed="rId5"/>
          <a:stretch>
            <a:fillRect/>
          </a:stretch>
        </p:blipFill>
        <p:spPr>
          <a:xfrm rot="19818571">
            <a:off x="8252992" y="1868908"/>
            <a:ext cx="2297299" cy="2414111"/>
          </a:xfrm>
          <a:prstGeom prst="rect">
            <a:avLst/>
          </a:prstGeom>
        </p:spPr>
      </p:pic>
      <p:pic>
        <p:nvPicPr>
          <p:cNvPr id="17" name="Picture 16">
            <a:extLst>
              <a:ext uri="{FF2B5EF4-FFF2-40B4-BE49-F238E27FC236}">
                <a16:creationId xmlns:a16="http://schemas.microsoft.com/office/drawing/2014/main" id="{95E74A22-2F59-B291-6556-811A376914AC}"/>
              </a:ext>
            </a:extLst>
          </p:cNvPr>
          <p:cNvPicPr>
            <a:picLocks noGrp="1" noRot="1" noChangeAspect="1" noMove="1" noResize="1" noEditPoints="1" noAdjustHandles="1" noChangeArrowheads="1" noChangeShapeType="1" noCrop="1"/>
          </p:cNvPicPr>
          <p:nvPr/>
        </p:nvPicPr>
        <p:blipFill>
          <a:blip r:embed="rId6"/>
          <a:stretch>
            <a:fillRect/>
          </a:stretch>
        </p:blipFill>
        <p:spPr>
          <a:xfrm>
            <a:off x="5486548" y="3908895"/>
            <a:ext cx="3207460" cy="1742815"/>
          </a:xfrm>
          <a:prstGeom prst="rect">
            <a:avLst/>
          </a:prstGeom>
        </p:spPr>
      </p:pic>
    </p:spTree>
    <p:extLst>
      <p:ext uri="{BB962C8B-B14F-4D97-AF65-F5344CB8AC3E}">
        <p14:creationId xmlns:p14="http://schemas.microsoft.com/office/powerpoint/2010/main" val="1310128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839B-0BD6-4E04-9ACC-4047E638677C}"/>
              </a:ext>
            </a:extLst>
          </p:cNvPr>
          <p:cNvSpPr>
            <a:spLocks noGrp="1" noRot="1" noMove="1" noResize="1" noEditPoints="1" noAdjustHandles="1" noChangeArrowheads="1" noChangeShapeType="1"/>
          </p:cNvSpPr>
          <p:nvPr>
            <p:ph type="title"/>
          </p:nvPr>
        </p:nvSpPr>
        <p:spPr/>
        <p:txBody>
          <a:bodyPr/>
          <a:lstStyle/>
          <a:p>
            <a:r>
              <a:rPr lang="en-GB" b="1"/>
              <a:t>Class project</a:t>
            </a:r>
          </a:p>
        </p:txBody>
      </p:sp>
      <p:sp>
        <p:nvSpPr>
          <p:cNvPr id="3" name="Content Placeholder 2">
            <a:extLst>
              <a:ext uri="{FF2B5EF4-FFF2-40B4-BE49-F238E27FC236}">
                <a16:creationId xmlns:a16="http://schemas.microsoft.com/office/drawing/2014/main" id="{A2161DEF-4EDA-770F-07E1-81006D951CD5}"/>
              </a:ext>
            </a:extLst>
          </p:cNvPr>
          <p:cNvSpPr>
            <a:spLocks noGrp="1" noRot="1" noMove="1" noResize="1" noEditPoints="1" noAdjustHandles="1" noChangeArrowheads="1" noChangeShapeType="1"/>
          </p:cNvSpPr>
          <p:nvPr>
            <p:ph sz="half" idx="1"/>
          </p:nvPr>
        </p:nvSpPr>
        <p:spPr/>
        <p:txBody>
          <a:bodyPr/>
          <a:lstStyle/>
          <a:p>
            <a:r>
              <a:rPr lang="en-GB"/>
              <a:t>How can you share the rules of war in your school?</a:t>
            </a:r>
          </a:p>
          <a:p>
            <a:endParaRPr lang="en-GB"/>
          </a:p>
          <a:p>
            <a:r>
              <a:rPr lang="en-GB"/>
              <a:t>Choose one of the ideas or come up with your own to spread what you know about the rules of war.</a:t>
            </a:r>
          </a:p>
        </p:txBody>
      </p:sp>
      <p:sp>
        <p:nvSpPr>
          <p:cNvPr id="5" name="Teardrop 4">
            <a:extLst>
              <a:ext uri="{FF2B5EF4-FFF2-40B4-BE49-F238E27FC236}">
                <a16:creationId xmlns:a16="http://schemas.microsoft.com/office/drawing/2014/main" id="{6B0E6B46-DA3E-6C07-BF50-5673FAFDF2E9}"/>
              </a:ext>
            </a:extLst>
          </p:cNvPr>
          <p:cNvSpPr>
            <a:spLocks noGrp="1" noRot="1" noMove="1" noResize="1" noEditPoints="1" noAdjustHandles="1" noChangeArrowheads="1" noChangeShapeType="1"/>
          </p:cNvSpPr>
          <p:nvPr/>
        </p:nvSpPr>
        <p:spPr>
          <a:xfrm rot="441934">
            <a:off x="6412065" y="263091"/>
            <a:ext cx="1966594" cy="1771520"/>
          </a:xfrm>
          <a:prstGeom prst="teardrop">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Debate</a:t>
            </a:r>
          </a:p>
        </p:txBody>
      </p:sp>
      <p:sp>
        <p:nvSpPr>
          <p:cNvPr id="6" name="Flowchart: Delay 5">
            <a:extLst>
              <a:ext uri="{FF2B5EF4-FFF2-40B4-BE49-F238E27FC236}">
                <a16:creationId xmlns:a16="http://schemas.microsoft.com/office/drawing/2014/main" id="{FF459D93-D127-E2D9-96FF-AC161FB51BBF}"/>
              </a:ext>
            </a:extLst>
          </p:cNvPr>
          <p:cNvSpPr>
            <a:spLocks noGrp="1" noRot="1" noMove="1" noResize="1" noEditPoints="1" noAdjustHandles="1" noChangeArrowheads="1" noChangeShapeType="1"/>
          </p:cNvSpPr>
          <p:nvPr/>
        </p:nvSpPr>
        <p:spPr>
          <a:xfrm rot="21319590">
            <a:off x="8705214" y="1140623"/>
            <a:ext cx="2311631" cy="1928975"/>
          </a:xfrm>
          <a:prstGeom prst="flowChartDelay">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Assembly</a:t>
            </a:r>
          </a:p>
        </p:txBody>
      </p:sp>
      <p:sp>
        <p:nvSpPr>
          <p:cNvPr id="7" name="Oval 6">
            <a:extLst>
              <a:ext uri="{FF2B5EF4-FFF2-40B4-BE49-F238E27FC236}">
                <a16:creationId xmlns:a16="http://schemas.microsoft.com/office/drawing/2014/main" id="{B46F8763-9833-310B-27A2-5E0B1A31DDE9}"/>
              </a:ext>
            </a:extLst>
          </p:cNvPr>
          <p:cNvSpPr>
            <a:spLocks noGrp="1" noRot="1" noMove="1" noResize="1" noEditPoints="1" noAdjustHandles="1" noChangeArrowheads="1" noChangeShapeType="1"/>
          </p:cNvSpPr>
          <p:nvPr/>
        </p:nvSpPr>
        <p:spPr>
          <a:xfrm>
            <a:off x="5665585" y="2107037"/>
            <a:ext cx="2127793" cy="1863470"/>
          </a:xfrm>
          <a:prstGeom prst="ellipse">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Posters</a:t>
            </a:r>
          </a:p>
        </p:txBody>
      </p:sp>
      <p:sp>
        <p:nvSpPr>
          <p:cNvPr id="8" name="Oval 7">
            <a:extLst>
              <a:ext uri="{FF2B5EF4-FFF2-40B4-BE49-F238E27FC236}">
                <a16:creationId xmlns:a16="http://schemas.microsoft.com/office/drawing/2014/main" id="{8FA1E179-ACFF-BB2B-F8CE-0A64749FA582}"/>
              </a:ext>
            </a:extLst>
          </p:cNvPr>
          <p:cNvSpPr>
            <a:spLocks noGrp="1" noRot="1" noMove="1" noResize="1" noEditPoints="1" noAdjustHandles="1" noChangeArrowheads="1" noChangeShapeType="1"/>
          </p:cNvSpPr>
          <p:nvPr/>
        </p:nvSpPr>
        <p:spPr>
          <a:xfrm rot="630225">
            <a:off x="8961875" y="3331555"/>
            <a:ext cx="2045368" cy="1843598"/>
          </a:xfrm>
          <a:prstGeom prst="ellipse">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Videos</a:t>
            </a:r>
          </a:p>
        </p:txBody>
      </p:sp>
      <p:grpSp>
        <p:nvGrpSpPr>
          <p:cNvPr id="10" name="Group 9">
            <a:extLst>
              <a:ext uri="{FF2B5EF4-FFF2-40B4-BE49-F238E27FC236}">
                <a16:creationId xmlns:a16="http://schemas.microsoft.com/office/drawing/2014/main" id="{060E2DE6-C4B6-AAE9-009E-602629D80530}"/>
              </a:ext>
            </a:extLst>
          </p:cNvPr>
          <p:cNvGrpSpPr>
            <a:grpSpLocks noGrp="1" noUngrp="1" noRot="1" noMove="1" noResize="1"/>
          </p:cNvGrpSpPr>
          <p:nvPr/>
        </p:nvGrpSpPr>
        <p:grpSpPr>
          <a:xfrm>
            <a:off x="7159896" y="3736630"/>
            <a:ext cx="2503945" cy="2252542"/>
            <a:chOff x="6155320" y="3936978"/>
            <a:chExt cx="2128640" cy="1899469"/>
          </a:xfrm>
        </p:grpSpPr>
        <p:sp>
          <p:nvSpPr>
            <p:cNvPr id="9" name="Chord 8">
              <a:extLst>
                <a:ext uri="{FF2B5EF4-FFF2-40B4-BE49-F238E27FC236}">
                  <a16:creationId xmlns:a16="http://schemas.microsoft.com/office/drawing/2014/main" id="{E12C5F47-B5CF-28E9-C73B-FB394835DE47}"/>
                </a:ext>
              </a:extLst>
            </p:cNvPr>
            <p:cNvSpPr>
              <a:spLocks noGrp="1" noRot="1" noMove="1" noResize="1" noEditPoints="1" noAdjustHandles="1" noChangeArrowheads="1" noChangeShapeType="1"/>
            </p:cNvSpPr>
            <p:nvPr/>
          </p:nvSpPr>
          <p:spPr>
            <a:xfrm rot="21377021">
              <a:off x="6155320" y="3936978"/>
              <a:ext cx="2128640" cy="1899469"/>
            </a:xfrm>
            <a:prstGeom prst="chord">
              <a:avLst/>
            </a:prstGeom>
            <a:solidFill>
              <a:srgbClr val="ED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a:p>
          </p:txBody>
        </p:sp>
        <p:sp>
          <p:nvSpPr>
            <p:cNvPr id="4" name="TextBox 3">
              <a:extLst>
                <a:ext uri="{FF2B5EF4-FFF2-40B4-BE49-F238E27FC236}">
                  <a16:creationId xmlns:a16="http://schemas.microsoft.com/office/drawing/2014/main" id="{635B195C-19B4-3D93-FF49-FD6AF789A174}"/>
                </a:ext>
              </a:extLst>
            </p:cNvPr>
            <p:cNvSpPr txBox="1">
              <a:spLocks noGrp="1" noRot="1" noMove="1" noResize="1" noEditPoints="1" noAdjustHandles="1" noChangeArrowheads="1" noChangeShapeType="1"/>
            </p:cNvSpPr>
            <p:nvPr/>
          </p:nvSpPr>
          <p:spPr>
            <a:xfrm>
              <a:off x="6527224" y="4749393"/>
              <a:ext cx="1193534" cy="800219"/>
            </a:xfrm>
            <a:prstGeom prst="rect">
              <a:avLst/>
            </a:prstGeom>
            <a:noFill/>
          </p:spPr>
          <p:txBody>
            <a:bodyPr wrap="square" rtlCol="0">
              <a:spAutoFit/>
            </a:bodyPr>
            <a:lstStyle/>
            <a:p>
              <a:r>
                <a:rPr lang="en-GB" sz="2800" b="1">
                  <a:solidFill>
                    <a:schemeClr val="bg1"/>
                  </a:solidFill>
                </a:rPr>
                <a:t>Quiz</a:t>
              </a:r>
            </a:p>
            <a:p>
              <a:endParaRPr lang="en-GB"/>
            </a:p>
          </p:txBody>
        </p:sp>
      </p:grpSp>
    </p:spTree>
    <p:extLst>
      <p:ext uri="{BB962C8B-B14F-4D97-AF65-F5344CB8AC3E}">
        <p14:creationId xmlns:p14="http://schemas.microsoft.com/office/powerpoint/2010/main" val="240167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02C464-8DFD-F654-7147-47F0101428BC}"/>
              </a:ext>
            </a:extLst>
          </p:cNvPr>
          <p:cNvSpPr>
            <a:spLocks noGrp="1" noRot="1" noMove="1" noResize="1" noEditPoints="1" noAdjustHandles="1" noChangeArrowheads="1" noChangeShapeType="1"/>
          </p:cNvSpPr>
          <p:nvPr>
            <p:ph sz="half" idx="2"/>
          </p:nvPr>
        </p:nvSpPr>
        <p:spPr>
          <a:xfrm>
            <a:off x="6645117" y="1097187"/>
            <a:ext cx="4513034" cy="5079776"/>
          </a:xfrm>
        </p:spPr>
        <p:txBody>
          <a:bodyPr/>
          <a:lstStyle/>
          <a:p>
            <a:r>
              <a:rPr lang="en-GB"/>
              <a:t>Think about the rules you must follow in your life.</a:t>
            </a:r>
          </a:p>
          <a:p>
            <a:r>
              <a:rPr lang="en-GB"/>
              <a:t>Copy the circles and fill in your ideas.</a:t>
            </a:r>
          </a:p>
        </p:txBody>
      </p:sp>
      <p:sp>
        <p:nvSpPr>
          <p:cNvPr id="8" name="Oval 7">
            <a:extLst>
              <a:ext uri="{FF2B5EF4-FFF2-40B4-BE49-F238E27FC236}">
                <a16:creationId xmlns:a16="http://schemas.microsoft.com/office/drawing/2014/main" id="{DEEAB8BB-AAF7-3522-59FF-FD34F556178C}"/>
              </a:ext>
            </a:extLst>
          </p:cNvPr>
          <p:cNvSpPr>
            <a:spLocks noGrp="1" noRot="1" noMove="1" noResize="1" noEditPoints="1" noAdjustHandles="1" noChangeArrowheads="1" noChangeShapeType="1"/>
          </p:cNvSpPr>
          <p:nvPr/>
        </p:nvSpPr>
        <p:spPr>
          <a:xfrm>
            <a:off x="574431" y="457200"/>
            <a:ext cx="5439507" cy="554076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7641025-1F61-21E2-2B9F-65D26A236091}"/>
              </a:ext>
            </a:extLst>
          </p:cNvPr>
          <p:cNvSpPr>
            <a:spLocks noGrp="1" noRot="1" noMove="1" noResize="1" noEditPoints="1" noAdjustHandles="1" noChangeArrowheads="1" noChangeShapeType="1"/>
          </p:cNvSpPr>
          <p:nvPr/>
        </p:nvSpPr>
        <p:spPr>
          <a:xfrm>
            <a:off x="1222625" y="1097187"/>
            <a:ext cx="4107400" cy="4327576"/>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6C89E1A-B8F2-ACDB-6607-21A765425FD8}"/>
              </a:ext>
            </a:extLst>
          </p:cNvPr>
          <p:cNvSpPr>
            <a:spLocks noGrp="1" noRot="1" noMove="1" noResize="1" noEditPoints="1" noAdjustHandles="1" noChangeArrowheads="1" noChangeShapeType="1"/>
          </p:cNvSpPr>
          <p:nvPr/>
        </p:nvSpPr>
        <p:spPr>
          <a:xfrm>
            <a:off x="1867630" y="1828800"/>
            <a:ext cx="2817390" cy="2864350"/>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F2471E7-76C2-356A-131E-C4FC61BD319C}"/>
              </a:ext>
            </a:extLst>
          </p:cNvPr>
          <p:cNvSpPr>
            <a:spLocks noGrp="1" noRot="1" noMove="1" noResize="1" noEditPoints="1" noAdjustHandles="1" noChangeArrowheads="1" noChangeShapeType="1"/>
          </p:cNvSpPr>
          <p:nvPr/>
        </p:nvSpPr>
        <p:spPr>
          <a:xfrm>
            <a:off x="2608505" y="2572409"/>
            <a:ext cx="1335640" cy="137713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90A639F-D955-3EF5-0715-81B735FC3C13}"/>
              </a:ext>
            </a:extLst>
          </p:cNvPr>
          <p:cNvSpPr>
            <a:spLocks noGrp="1" noRot="1" noMove="1" noResize="1" noEditPoints="1" noAdjustHandles="1" noChangeArrowheads="1" noChangeShapeType="1"/>
          </p:cNvSpPr>
          <p:nvPr/>
        </p:nvSpPr>
        <p:spPr>
          <a:xfrm>
            <a:off x="2826589" y="3042451"/>
            <a:ext cx="899469" cy="386549"/>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Home</a:t>
            </a:r>
          </a:p>
        </p:txBody>
      </p:sp>
      <p:sp>
        <p:nvSpPr>
          <p:cNvPr id="11" name="Rectangle 10">
            <a:extLst>
              <a:ext uri="{FF2B5EF4-FFF2-40B4-BE49-F238E27FC236}">
                <a16:creationId xmlns:a16="http://schemas.microsoft.com/office/drawing/2014/main" id="{308D40A5-162E-207E-4118-D1623E11177E}"/>
              </a:ext>
            </a:extLst>
          </p:cNvPr>
          <p:cNvSpPr>
            <a:spLocks noGrp="1" noRot="1" noMove="1" noResize="1" noEditPoints="1" noAdjustHandles="1" noChangeArrowheads="1" noChangeShapeType="1"/>
          </p:cNvSpPr>
          <p:nvPr/>
        </p:nvSpPr>
        <p:spPr>
          <a:xfrm>
            <a:off x="2768347" y="2051868"/>
            <a:ext cx="957711" cy="386549"/>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School</a:t>
            </a:r>
          </a:p>
        </p:txBody>
      </p:sp>
      <p:sp>
        <p:nvSpPr>
          <p:cNvPr id="12" name="Rectangle 11">
            <a:extLst>
              <a:ext uri="{FF2B5EF4-FFF2-40B4-BE49-F238E27FC236}">
                <a16:creationId xmlns:a16="http://schemas.microsoft.com/office/drawing/2014/main" id="{7D83C3DA-C8CA-F90D-F843-DA53FDBA6B6D}"/>
              </a:ext>
            </a:extLst>
          </p:cNvPr>
          <p:cNvSpPr>
            <a:spLocks noGrp="1" noRot="1" noMove="1" noResize="1" noEditPoints="1" noAdjustHandles="1" noChangeArrowheads="1" noChangeShapeType="1"/>
          </p:cNvSpPr>
          <p:nvPr/>
        </p:nvSpPr>
        <p:spPr>
          <a:xfrm>
            <a:off x="2295890" y="1221432"/>
            <a:ext cx="1996588" cy="574750"/>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cs typeface="Arial"/>
              </a:rPr>
              <a:t>Local and UK laws</a:t>
            </a:r>
          </a:p>
        </p:txBody>
      </p:sp>
      <p:sp>
        <p:nvSpPr>
          <p:cNvPr id="13" name="Rectangle 12">
            <a:extLst>
              <a:ext uri="{FF2B5EF4-FFF2-40B4-BE49-F238E27FC236}">
                <a16:creationId xmlns:a16="http://schemas.microsoft.com/office/drawing/2014/main" id="{3B99A160-79D3-1BC1-2267-89D77F2B698B}"/>
              </a:ext>
            </a:extLst>
          </p:cNvPr>
          <p:cNvSpPr>
            <a:spLocks noGrp="1" noRot="1" noMove="1" noResize="1" noEditPoints="1" noAdjustHandles="1" noChangeArrowheads="1" noChangeShapeType="1"/>
          </p:cNvSpPr>
          <p:nvPr/>
        </p:nvSpPr>
        <p:spPr>
          <a:xfrm>
            <a:off x="2179283" y="668892"/>
            <a:ext cx="2194072" cy="386549"/>
          </a:xfrm>
          <a:prstGeom prst="rect">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International law</a:t>
            </a:r>
          </a:p>
        </p:txBody>
      </p:sp>
      <p:sp>
        <p:nvSpPr>
          <p:cNvPr id="20" name="TextBox 19">
            <a:extLst>
              <a:ext uri="{FF2B5EF4-FFF2-40B4-BE49-F238E27FC236}">
                <a16:creationId xmlns:a16="http://schemas.microsoft.com/office/drawing/2014/main" id="{88EBCB41-E30E-6F88-9BC1-C596B8557112}"/>
              </a:ext>
            </a:extLst>
          </p:cNvPr>
          <p:cNvSpPr txBox="1">
            <a:spLocks noGrp="1" noRot="1" noMove="1" noResize="1" noEditPoints="1" noAdjustHandles="1" noChangeArrowheads="1" noChangeShapeType="1"/>
          </p:cNvSpPr>
          <p:nvPr/>
        </p:nvSpPr>
        <p:spPr>
          <a:xfrm rot="16200000">
            <a:off x="10529885" y="500931"/>
            <a:ext cx="2194072" cy="461665"/>
          </a:xfrm>
          <a:prstGeom prst="rect">
            <a:avLst/>
          </a:prstGeom>
          <a:noFill/>
        </p:spPr>
        <p:txBody>
          <a:bodyPr wrap="square" rtlCol="0">
            <a:spAutoFit/>
          </a:bodyPr>
          <a:lstStyle/>
          <a:p>
            <a:r>
              <a:rPr lang="en-GB" sz="2400" b="1">
                <a:solidFill>
                  <a:srgbClr val="EE2A24"/>
                </a:solidFill>
              </a:rPr>
              <a:t>Starter</a:t>
            </a:r>
          </a:p>
        </p:txBody>
      </p:sp>
      <p:sp>
        <p:nvSpPr>
          <p:cNvPr id="16" name="Teardrop 15">
            <a:extLst>
              <a:ext uri="{FF2B5EF4-FFF2-40B4-BE49-F238E27FC236}">
                <a16:creationId xmlns:a16="http://schemas.microsoft.com/office/drawing/2014/main" id="{E0A3D733-06DD-2295-1490-12F12CC79FED}"/>
              </a:ext>
            </a:extLst>
          </p:cNvPr>
          <p:cNvSpPr>
            <a:spLocks noGrp="1" noRot="1" noMove="1" noResize="1" noEditPoints="1" noAdjustHandles="1" noChangeArrowheads="1" noChangeShapeType="1"/>
          </p:cNvSpPr>
          <p:nvPr/>
        </p:nvSpPr>
        <p:spPr>
          <a:xfrm>
            <a:off x="7755838" y="3113289"/>
            <a:ext cx="2622209" cy="2718362"/>
          </a:xfrm>
          <a:prstGeom prst="teardrop">
            <a:avLst/>
          </a:prstGeom>
          <a:solidFill>
            <a:srgbClr val="BA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rPr>
              <a:t>Why are rules needed?</a:t>
            </a:r>
          </a:p>
        </p:txBody>
      </p:sp>
    </p:spTree>
    <p:extLst>
      <p:ext uri="{BB962C8B-B14F-4D97-AF65-F5344CB8AC3E}">
        <p14:creationId xmlns:p14="http://schemas.microsoft.com/office/powerpoint/2010/main" val="253677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7F677D-7FA0-4549-BBCF-BBF35C03AA27}"/>
              </a:ext>
            </a:extLst>
          </p:cNvPr>
          <p:cNvSpPr>
            <a:spLocks noGrp="1" noRot="1" noMove="1" noResize="1" noEditPoints="1" noAdjustHandles="1" noChangeArrowheads="1" noChangeShapeType="1"/>
          </p:cNvSpPr>
          <p:nvPr/>
        </p:nvSpPr>
        <p:spPr>
          <a:xfrm>
            <a:off x="834430" y="2495341"/>
            <a:ext cx="2952361" cy="1581794"/>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FE3E15A-19BA-591C-805E-CE054E961EFD}"/>
              </a:ext>
            </a:extLst>
          </p:cNvPr>
          <p:cNvSpPr>
            <a:spLocks noGrp="1" noRot="1" noMove="1" noResize="1" noEditPoints="1" noAdjustHandles="1" noChangeArrowheads="1" noChangeShapeType="1"/>
          </p:cNvSpPr>
          <p:nvPr/>
        </p:nvSpPr>
        <p:spPr>
          <a:xfrm>
            <a:off x="7777537" y="2458939"/>
            <a:ext cx="2952361" cy="1581794"/>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737FD8-C093-88F4-B964-889C18A46837}"/>
              </a:ext>
            </a:extLst>
          </p:cNvPr>
          <p:cNvSpPr txBox="1">
            <a:spLocks noGrp="1" noRot="1" noMove="1" noResize="1" noEditPoints="1" noAdjustHandles="1" noChangeArrowheads="1" noChangeShapeType="1"/>
          </p:cNvSpPr>
          <p:nvPr/>
        </p:nvSpPr>
        <p:spPr>
          <a:xfrm>
            <a:off x="729501" y="2507475"/>
            <a:ext cx="3162217" cy="1569660"/>
          </a:xfrm>
          <a:prstGeom prst="rect">
            <a:avLst/>
          </a:prstGeom>
          <a:noFill/>
        </p:spPr>
        <p:txBody>
          <a:bodyPr wrap="square" rtlCol="0">
            <a:spAutoFit/>
          </a:bodyPr>
          <a:lstStyle/>
          <a:p>
            <a:pPr algn="ctr"/>
            <a:r>
              <a:rPr lang="en-GB" sz="3200"/>
              <a:t>These pictures each show a rule of war.</a:t>
            </a:r>
          </a:p>
        </p:txBody>
      </p:sp>
      <p:pic>
        <p:nvPicPr>
          <p:cNvPr id="2" name="Picture 1" descr="ROW film image 1.jpg">
            <a:extLst>
              <a:ext uri="{FF2B5EF4-FFF2-40B4-BE49-F238E27FC236}">
                <a16:creationId xmlns:a16="http://schemas.microsoft.com/office/drawing/2014/main" id="{2C485C1A-C1AE-BEBD-21AC-9DFBA1B7F483}"/>
              </a:ext>
            </a:extLst>
          </p:cNvPr>
          <p:cNvPicPr>
            <a:picLocks noGrp="1" noRot="1" noChangeAspect="1" noMove="1" noResize="1" noEditPoints="1" noAdjustHandles="1" noChangeArrowheads="1" noChangeShapeType="1" noCrop="1"/>
          </p:cNvPicPr>
          <p:nvPr/>
        </p:nvPicPr>
        <p:blipFill>
          <a:blip r:embed="rId3"/>
          <a:stretch>
            <a:fillRect/>
          </a:stretch>
        </p:blipFill>
        <p:spPr>
          <a:xfrm>
            <a:off x="820474" y="712550"/>
            <a:ext cx="2952362" cy="1578902"/>
          </a:xfrm>
          <a:prstGeom prst="rect">
            <a:avLst/>
          </a:prstGeom>
        </p:spPr>
      </p:pic>
      <p:pic>
        <p:nvPicPr>
          <p:cNvPr id="4" name="Picture 3" descr="ROW film image 8.jpg">
            <a:extLst>
              <a:ext uri="{FF2B5EF4-FFF2-40B4-BE49-F238E27FC236}">
                <a16:creationId xmlns:a16="http://schemas.microsoft.com/office/drawing/2014/main" id="{96CAC73F-5034-C018-9613-CF493582F37A}"/>
              </a:ext>
            </a:extLst>
          </p:cNvPr>
          <p:cNvPicPr>
            <a:picLocks noGrp="1" noRot="1" noChangeAspect="1" noMove="1" noResize="1" noEditPoints="1" noAdjustHandles="1" noChangeArrowheads="1" noChangeShapeType="1" noCrop="1"/>
          </p:cNvPicPr>
          <p:nvPr/>
        </p:nvPicPr>
        <p:blipFill>
          <a:blip r:embed="rId4"/>
          <a:stretch>
            <a:fillRect/>
          </a:stretch>
        </p:blipFill>
        <p:spPr>
          <a:xfrm>
            <a:off x="4271609" y="4256756"/>
            <a:ext cx="2952361" cy="1568291"/>
          </a:xfrm>
          <a:prstGeom prst="rect">
            <a:avLst/>
          </a:prstGeom>
        </p:spPr>
      </p:pic>
      <p:pic>
        <p:nvPicPr>
          <p:cNvPr id="5" name="Picture 4" descr="ROW film image 7.jpg">
            <a:extLst>
              <a:ext uri="{FF2B5EF4-FFF2-40B4-BE49-F238E27FC236}">
                <a16:creationId xmlns:a16="http://schemas.microsoft.com/office/drawing/2014/main" id="{7FFA3A48-A3FB-BFFE-CFF6-3118043B9FFA}"/>
              </a:ext>
            </a:extLst>
          </p:cNvPr>
          <p:cNvPicPr>
            <a:picLocks noGrp="1" noRot="1" noChangeAspect="1" noMove="1" noResize="1" noEditPoints="1" noAdjustHandles="1" noChangeArrowheads="1" noChangeShapeType="1" noCrop="1"/>
          </p:cNvPicPr>
          <p:nvPr/>
        </p:nvPicPr>
        <p:blipFill>
          <a:blip r:embed="rId5"/>
          <a:stretch>
            <a:fillRect/>
          </a:stretch>
        </p:blipFill>
        <p:spPr>
          <a:xfrm>
            <a:off x="834430" y="4256756"/>
            <a:ext cx="2938408" cy="1565679"/>
          </a:xfrm>
          <a:prstGeom prst="rect">
            <a:avLst/>
          </a:prstGeom>
        </p:spPr>
      </p:pic>
      <p:pic>
        <p:nvPicPr>
          <p:cNvPr id="9" name="Picture 8" descr="ROW film image 9.jpg">
            <a:extLst>
              <a:ext uri="{FF2B5EF4-FFF2-40B4-BE49-F238E27FC236}">
                <a16:creationId xmlns:a16="http://schemas.microsoft.com/office/drawing/2014/main" id="{69138A80-8474-E71B-8821-82D128FF0387}"/>
              </a:ext>
            </a:extLst>
          </p:cNvPr>
          <p:cNvPicPr>
            <a:picLocks noGrp="1" noRot="1" noChangeAspect="1" noMove="1" noResize="1" noEditPoints="1" noAdjustHandles="1" noChangeArrowheads="1" noChangeShapeType="1" noCrop="1"/>
          </p:cNvPicPr>
          <p:nvPr/>
        </p:nvPicPr>
        <p:blipFill>
          <a:blip r:embed="rId6"/>
          <a:stretch>
            <a:fillRect/>
          </a:stretch>
        </p:blipFill>
        <p:spPr>
          <a:xfrm>
            <a:off x="7722741" y="4240642"/>
            <a:ext cx="2952361" cy="1581793"/>
          </a:xfrm>
          <a:prstGeom prst="rect">
            <a:avLst/>
          </a:prstGeom>
        </p:spPr>
      </p:pic>
      <p:pic>
        <p:nvPicPr>
          <p:cNvPr id="10" name="Picture 9" descr="ROW film image 6.jpg">
            <a:extLst>
              <a:ext uri="{FF2B5EF4-FFF2-40B4-BE49-F238E27FC236}">
                <a16:creationId xmlns:a16="http://schemas.microsoft.com/office/drawing/2014/main" id="{DCA351C7-1A31-EE27-0657-FCD5C8C88FA2}"/>
              </a:ext>
            </a:extLst>
          </p:cNvPr>
          <p:cNvPicPr>
            <a:picLocks noGrp="1" noRot="1" noChangeAspect="1" noMove="1" noResize="1" noEditPoints="1" noAdjustHandles="1" noChangeArrowheads="1" noChangeShapeType="1" noCrop="1"/>
          </p:cNvPicPr>
          <p:nvPr/>
        </p:nvPicPr>
        <p:blipFill>
          <a:blip r:embed="rId7"/>
          <a:stretch>
            <a:fillRect/>
          </a:stretch>
        </p:blipFill>
        <p:spPr>
          <a:xfrm>
            <a:off x="7777537" y="715445"/>
            <a:ext cx="2952361" cy="1576007"/>
          </a:xfrm>
          <a:prstGeom prst="rect">
            <a:avLst/>
          </a:prstGeom>
        </p:spPr>
      </p:pic>
      <p:pic>
        <p:nvPicPr>
          <p:cNvPr id="11" name="Picture 10" descr="ROW film image 5.jpg">
            <a:extLst>
              <a:ext uri="{FF2B5EF4-FFF2-40B4-BE49-F238E27FC236}">
                <a16:creationId xmlns:a16="http://schemas.microsoft.com/office/drawing/2014/main" id="{2787CFC8-0E9E-2C0B-2B3E-404955C903B6}"/>
              </a:ext>
            </a:extLst>
          </p:cNvPr>
          <p:cNvPicPr>
            <a:picLocks noGrp="1" noRot="1" noChangeAspect="1" noMove="1" noResize="1" noEditPoints="1" noAdjustHandles="1" noChangeArrowheads="1" noChangeShapeType="1" noCrop="1"/>
          </p:cNvPicPr>
          <p:nvPr/>
        </p:nvPicPr>
        <p:blipFill>
          <a:blip r:embed="rId8"/>
          <a:stretch>
            <a:fillRect/>
          </a:stretch>
        </p:blipFill>
        <p:spPr>
          <a:xfrm>
            <a:off x="4299006" y="709658"/>
            <a:ext cx="2952361" cy="1581794"/>
          </a:xfrm>
          <a:prstGeom prst="rect">
            <a:avLst/>
          </a:prstGeom>
        </p:spPr>
      </p:pic>
      <p:pic>
        <p:nvPicPr>
          <p:cNvPr id="12" name="Picture 11" descr="ROW film image 4.jpg">
            <a:extLst>
              <a:ext uri="{FF2B5EF4-FFF2-40B4-BE49-F238E27FC236}">
                <a16:creationId xmlns:a16="http://schemas.microsoft.com/office/drawing/2014/main" id="{B8103591-7C4A-CCB5-BB56-5F47887EE1C7}"/>
              </a:ext>
            </a:extLst>
          </p:cNvPr>
          <p:cNvPicPr>
            <a:picLocks noGrp="1" noRot="1" noChangeAspect="1" noMove="1" noResize="1" noEditPoints="1" noAdjustHandles="1" noChangeArrowheads="1" noChangeShapeType="1" noCrop="1"/>
          </p:cNvPicPr>
          <p:nvPr/>
        </p:nvPicPr>
        <p:blipFill>
          <a:blip r:embed="rId9"/>
          <a:stretch>
            <a:fillRect/>
          </a:stretch>
        </p:blipFill>
        <p:spPr>
          <a:xfrm>
            <a:off x="4299007" y="2483207"/>
            <a:ext cx="2952361" cy="1581794"/>
          </a:xfrm>
          <a:prstGeom prst="rect">
            <a:avLst/>
          </a:prstGeom>
        </p:spPr>
      </p:pic>
      <p:sp>
        <p:nvSpPr>
          <p:cNvPr id="14" name="TextBox 13">
            <a:extLst>
              <a:ext uri="{FF2B5EF4-FFF2-40B4-BE49-F238E27FC236}">
                <a16:creationId xmlns:a16="http://schemas.microsoft.com/office/drawing/2014/main" id="{2334E149-C4F8-303E-2C1E-720C046BA479}"/>
              </a:ext>
            </a:extLst>
          </p:cNvPr>
          <p:cNvSpPr txBox="1">
            <a:spLocks noGrp="1" noRot="1" noMove="1" noResize="1" noEditPoints="1" noAdjustHandles="1" noChangeArrowheads="1" noChangeShapeType="1"/>
          </p:cNvSpPr>
          <p:nvPr/>
        </p:nvSpPr>
        <p:spPr>
          <a:xfrm>
            <a:off x="7672608" y="2489274"/>
            <a:ext cx="3162217" cy="1569660"/>
          </a:xfrm>
          <a:prstGeom prst="rect">
            <a:avLst/>
          </a:prstGeom>
          <a:noFill/>
        </p:spPr>
        <p:txBody>
          <a:bodyPr wrap="square" rtlCol="0">
            <a:spAutoFit/>
          </a:bodyPr>
          <a:lstStyle/>
          <a:p>
            <a:pPr algn="ctr"/>
            <a:r>
              <a:rPr lang="en-GB" sz="3200"/>
              <a:t>What do you think the rules are?</a:t>
            </a:r>
          </a:p>
        </p:txBody>
      </p:sp>
    </p:spTree>
    <p:extLst>
      <p:ext uri="{BB962C8B-B14F-4D97-AF65-F5344CB8AC3E}">
        <p14:creationId xmlns:p14="http://schemas.microsoft.com/office/powerpoint/2010/main" val="12292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3F7016-D4ED-7D88-F59C-FA9F1B625423}"/>
              </a:ext>
            </a:extLst>
          </p:cNvPr>
          <p:cNvSpPr txBox="1">
            <a:spLocks noGrp="1" noRot="1" noMove="1" noResize="1" noEditPoints="1" noAdjustHandles="1" noChangeArrowheads="1" noChangeShapeType="1"/>
          </p:cNvSpPr>
          <p:nvPr/>
        </p:nvSpPr>
        <p:spPr>
          <a:xfrm rot="16200000">
            <a:off x="10769352" y="878539"/>
            <a:ext cx="1748582" cy="584775"/>
          </a:xfrm>
          <a:prstGeom prst="rect">
            <a:avLst/>
          </a:prstGeom>
          <a:noFill/>
        </p:spPr>
        <p:txBody>
          <a:bodyPr wrap="square" rtlCol="0">
            <a:spAutoFit/>
          </a:bodyPr>
          <a:lstStyle/>
          <a:p>
            <a:r>
              <a:rPr lang="en-GB" sz="3200" b="1">
                <a:solidFill>
                  <a:srgbClr val="FF0000"/>
                </a:solidFill>
                <a:latin typeface="+mj-lt"/>
              </a:rPr>
              <a:t>Video</a:t>
            </a:r>
          </a:p>
        </p:txBody>
      </p:sp>
      <p:pic>
        <p:nvPicPr>
          <p:cNvPr id="2" name="Online Media 1" title="What are the Rules of War? | The Laws of War  | ICRC">
            <a:hlinkClick r:id="" action="ppaction://media"/>
            <a:extLst>
              <a:ext uri="{FF2B5EF4-FFF2-40B4-BE49-F238E27FC236}">
                <a16:creationId xmlns:a16="http://schemas.microsoft.com/office/drawing/2014/main" id="{A053C8B6-AF48-66D6-6B3F-302E9CD79641}"/>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1244285" y="365946"/>
            <a:ext cx="9703430" cy="5482438"/>
          </a:xfrm>
          <a:prstGeom prst="rect">
            <a:avLst/>
          </a:prstGeom>
        </p:spPr>
      </p:pic>
      <p:sp>
        <p:nvSpPr>
          <p:cNvPr id="5" name="Oval 4">
            <a:extLst>
              <a:ext uri="{FF2B5EF4-FFF2-40B4-BE49-F238E27FC236}">
                <a16:creationId xmlns:a16="http://schemas.microsoft.com/office/drawing/2014/main" id="{9685FE0F-7366-7AF5-92DA-2314256191FF}"/>
              </a:ext>
            </a:extLst>
          </p:cNvPr>
          <p:cNvSpPr>
            <a:spLocks noGrp="1" noRot="1" noMove="1" noResize="1" noEditPoints="1" noAdjustHandles="1" noChangeArrowheads="1" noChangeShapeType="1"/>
          </p:cNvSpPr>
          <p:nvPr/>
        </p:nvSpPr>
        <p:spPr>
          <a:xfrm>
            <a:off x="255969" y="1636057"/>
            <a:ext cx="3116916" cy="2942216"/>
          </a:xfrm>
          <a:prstGeom prst="ellipse">
            <a:avLst/>
          </a:prstGeom>
          <a:solidFill>
            <a:srgbClr val="EE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rPr>
              <a:t>Which rules of war did you guess correctly?</a:t>
            </a:r>
          </a:p>
        </p:txBody>
      </p:sp>
    </p:spTree>
    <p:extLst>
      <p:ext uri="{BB962C8B-B14F-4D97-AF65-F5344CB8AC3E}">
        <p14:creationId xmlns:p14="http://schemas.microsoft.com/office/powerpoint/2010/main" val="107525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0AC-0468-D1F0-BD8F-3D6C24DDBE81}"/>
              </a:ext>
            </a:extLst>
          </p:cNvPr>
          <p:cNvSpPr>
            <a:spLocks noGrp="1" noRot="1" noMove="1" noResize="1" noEditPoints="1" noAdjustHandles="1" noChangeArrowheads="1" noChangeShapeType="1"/>
          </p:cNvSpPr>
          <p:nvPr>
            <p:ph type="title"/>
          </p:nvPr>
        </p:nvSpPr>
        <p:spPr>
          <a:xfrm>
            <a:off x="3904191" y="2766218"/>
            <a:ext cx="3889500" cy="1325563"/>
          </a:xfrm>
        </p:spPr>
        <p:txBody>
          <a:bodyPr>
            <a:normAutofit fontScale="90000"/>
          </a:bodyPr>
          <a:lstStyle/>
          <a:p>
            <a:pPr algn="ctr"/>
            <a:r>
              <a:rPr lang="en-GB" b="1">
                <a:latin typeface="Arial"/>
                <a:cs typeface="Arial"/>
              </a:rPr>
              <a:t>Lawful, unlawful or </a:t>
            </a:r>
            <a:br>
              <a:rPr lang="en-GB" b="1">
                <a:latin typeface="Arial"/>
                <a:cs typeface="Arial"/>
              </a:rPr>
            </a:br>
            <a:r>
              <a:rPr lang="en-GB" b="1">
                <a:latin typeface="Arial"/>
                <a:cs typeface="Arial"/>
              </a:rPr>
              <a:t>‘it depends’?</a:t>
            </a:r>
            <a:endParaRPr lang="en-GB" b="1"/>
          </a:p>
        </p:txBody>
      </p:sp>
      <p:sp>
        <p:nvSpPr>
          <p:cNvPr id="5" name="Arrow: Down 4">
            <a:extLst>
              <a:ext uri="{FF2B5EF4-FFF2-40B4-BE49-F238E27FC236}">
                <a16:creationId xmlns:a16="http://schemas.microsoft.com/office/drawing/2014/main" id="{CF07B6A6-3712-FC8B-E441-CE18F58D14D8}"/>
              </a:ext>
            </a:extLst>
          </p:cNvPr>
          <p:cNvSpPr>
            <a:spLocks noGrp="1" noRot="1" noMove="1" noResize="1" noEditPoints="1" noAdjustHandles="1" noChangeArrowheads="1" noChangeShapeType="1"/>
          </p:cNvSpPr>
          <p:nvPr/>
        </p:nvSpPr>
        <p:spPr>
          <a:xfrm rot="5400000">
            <a:off x="1143304" y="1736628"/>
            <a:ext cx="2137025" cy="3384746"/>
          </a:xfrm>
          <a:custGeom>
            <a:avLst/>
            <a:gdLst>
              <a:gd name="connsiteX0" fmla="*/ 0 w 2137025"/>
              <a:gd name="connsiteY0" fmla="*/ 2316234 h 3384746"/>
              <a:gd name="connsiteX1" fmla="*/ 534256 w 2137025"/>
              <a:gd name="connsiteY1" fmla="*/ 2316234 h 3384746"/>
              <a:gd name="connsiteX2" fmla="*/ 534256 w 2137025"/>
              <a:gd name="connsiteY2" fmla="*/ 1783500 h 3384746"/>
              <a:gd name="connsiteX3" fmla="*/ 534256 w 2137025"/>
              <a:gd name="connsiteY3" fmla="*/ 1204442 h 3384746"/>
              <a:gd name="connsiteX4" fmla="*/ 534256 w 2137025"/>
              <a:gd name="connsiteY4" fmla="*/ 579059 h 3384746"/>
              <a:gd name="connsiteX5" fmla="*/ 534256 w 2137025"/>
              <a:gd name="connsiteY5" fmla="*/ 0 h 3384746"/>
              <a:gd name="connsiteX6" fmla="*/ 1057827 w 2137025"/>
              <a:gd name="connsiteY6" fmla="*/ 0 h 3384746"/>
              <a:gd name="connsiteX7" fmla="*/ 1602769 w 2137025"/>
              <a:gd name="connsiteY7" fmla="*/ 0 h 3384746"/>
              <a:gd name="connsiteX8" fmla="*/ 1602769 w 2137025"/>
              <a:gd name="connsiteY8" fmla="*/ 509571 h 3384746"/>
              <a:gd name="connsiteX9" fmla="*/ 1602769 w 2137025"/>
              <a:gd name="connsiteY9" fmla="*/ 1019143 h 3384746"/>
              <a:gd name="connsiteX10" fmla="*/ 1602769 w 2137025"/>
              <a:gd name="connsiteY10" fmla="*/ 1598201 h 3384746"/>
              <a:gd name="connsiteX11" fmla="*/ 1602769 w 2137025"/>
              <a:gd name="connsiteY11" fmla="*/ 2316234 h 3384746"/>
              <a:gd name="connsiteX12" fmla="*/ 2137025 w 2137025"/>
              <a:gd name="connsiteY12" fmla="*/ 2316234 h 3384746"/>
              <a:gd name="connsiteX13" fmla="*/ 1780854 w 2137025"/>
              <a:gd name="connsiteY13" fmla="*/ 2672405 h 3384746"/>
              <a:gd name="connsiteX14" fmla="*/ 1403313 w 2137025"/>
              <a:gd name="connsiteY14" fmla="*/ 3049946 h 3384746"/>
              <a:gd name="connsiteX15" fmla="*/ 1068513 w 2137025"/>
              <a:gd name="connsiteY15" fmla="*/ 3384746 h 3384746"/>
              <a:gd name="connsiteX16" fmla="*/ 733712 w 2137025"/>
              <a:gd name="connsiteY16" fmla="*/ 3049946 h 3384746"/>
              <a:gd name="connsiteX17" fmla="*/ 377541 w 2137025"/>
              <a:gd name="connsiteY17" fmla="*/ 2693775 h 3384746"/>
              <a:gd name="connsiteX18" fmla="*/ 0 w 2137025"/>
              <a:gd name="connsiteY18" fmla="*/ 2316234 h 338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7025" h="3384746" fill="none" extrusionOk="0">
                <a:moveTo>
                  <a:pt x="0" y="2316234"/>
                </a:moveTo>
                <a:cubicBezTo>
                  <a:pt x="150357" y="2303257"/>
                  <a:pt x="292756" y="2322595"/>
                  <a:pt x="534256" y="2316234"/>
                </a:cubicBezTo>
                <a:cubicBezTo>
                  <a:pt x="524754" y="2079634"/>
                  <a:pt x="557092" y="1901486"/>
                  <a:pt x="534256" y="1783500"/>
                </a:cubicBezTo>
                <a:cubicBezTo>
                  <a:pt x="511420" y="1665514"/>
                  <a:pt x="562074" y="1482267"/>
                  <a:pt x="534256" y="1204442"/>
                </a:cubicBezTo>
                <a:cubicBezTo>
                  <a:pt x="506438" y="926617"/>
                  <a:pt x="550765" y="772954"/>
                  <a:pt x="534256" y="579059"/>
                </a:cubicBezTo>
                <a:cubicBezTo>
                  <a:pt x="517747" y="385164"/>
                  <a:pt x="523332" y="213157"/>
                  <a:pt x="534256" y="0"/>
                </a:cubicBezTo>
                <a:cubicBezTo>
                  <a:pt x="671057" y="-8471"/>
                  <a:pt x="930092" y="-18138"/>
                  <a:pt x="1057827" y="0"/>
                </a:cubicBezTo>
                <a:cubicBezTo>
                  <a:pt x="1185562" y="18138"/>
                  <a:pt x="1484603" y="-18362"/>
                  <a:pt x="1602769" y="0"/>
                </a:cubicBezTo>
                <a:cubicBezTo>
                  <a:pt x="1622703" y="245877"/>
                  <a:pt x="1587756" y="383920"/>
                  <a:pt x="1602769" y="509571"/>
                </a:cubicBezTo>
                <a:cubicBezTo>
                  <a:pt x="1617782" y="635222"/>
                  <a:pt x="1589748" y="907146"/>
                  <a:pt x="1602769" y="1019143"/>
                </a:cubicBezTo>
                <a:cubicBezTo>
                  <a:pt x="1615790" y="1131140"/>
                  <a:pt x="1608176" y="1439644"/>
                  <a:pt x="1602769" y="1598201"/>
                </a:cubicBezTo>
                <a:cubicBezTo>
                  <a:pt x="1597362" y="1756758"/>
                  <a:pt x="1581920" y="1963010"/>
                  <a:pt x="1602769" y="2316234"/>
                </a:cubicBezTo>
                <a:cubicBezTo>
                  <a:pt x="1811057" y="2308496"/>
                  <a:pt x="1960277" y="2331171"/>
                  <a:pt x="2137025" y="2316234"/>
                </a:cubicBezTo>
                <a:cubicBezTo>
                  <a:pt x="2000844" y="2417380"/>
                  <a:pt x="1868944" y="2578589"/>
                  <a:pt x="1780854" y="2672405"/>
                </a:cubicBezTo>
                <a:cubicBezTo>
                  <a:pt x="1692764" y="2766221"/>
                  <a:pt x="1597781" y="2879752"/>
                  <a:pt x="1403313" y="3049946"/>
                </a:cubicBezTo>
                <a:cubicBezTo>
                  <a:pt x="1208845" y="3220140"/>
                  <a:pt x="1189583" y="3278507"/>
                  <a:pt x="1068513" y="3384746"/>
                </a:cubicBezTo>
                <a:cubicBezTo>
                  <a:pt x="974510" y="3285252"/>
                  <a:pt x="883796" y="3169711"/>
                  <a:pt x="733712" y="3049946"/>
                </a:cubicBezTo>
                <a:cubicBezTo>
                  <a:pt x="583628" y="2930181"/>
                  <a:pt x="484096" y="2775458"/>
                  <a:pt x="377541" y="2693775"/>
                </a:cubicBezTo>
                <a:cubicBezTo>
                  <a:pt x="270986" y="2612092"/>
                  <a:pt x="166697" y="2482515"/>
                  <a:pt x="0" y="2316234"/>
                </a:cubicBezTo>
                <a:close/>
              </a:path>
              <a:path w="2137025" h="3384746" stroke="0" extrusionOk="0">
                <a:moveTo>
                  <a:pt x="0" y="2316234"/>
                </a:moveTo>
                <a:cubicBezTo>
                  <a:pt x="226836" y="2319609"/>
                  <a:pt x="415373" y="2320824"/>
                  <a:pt x="534256" y="2316234"/>
                </a:cubicBezTo>
                <a:cubicBezTo>
                  <a:pt x="523108" y="2169341"/>
                  <a:pt x="532768" y="1850377"/>
                  <a:pt x="534256" y="1690851"/>
                </a:cubicBezTo>
                <a:cubicBezTo>
                  <a:pt x="535744" y="1531325"/>
                  <a:pt x="550564" y="1318847"/>
                  <a:pt x="534256" y="1111792"/>
                </a:cubicBezTo>
                <a:cubicBezTo>
                  <a:pt x="517948" y="904737"/>
                  <a:pt x="526331" y="802958"/>
                  <a:pt x="534256" y="579059"/>
                </a:cubicBezTo>
                <a:cubicBezTo>
                  <a:pt x="542181" y="355160"/>
                  <a:pt x="559613" y="268857"/>
                  <a:pt x="534256" y="0"/>
                </a:cubicBezTo>
                <a:cubicBezTo>
                  <a:pt x="689735" y="-17585"/>
                  <a:pt x="941994" y="17190"/>
                  <a:pt x="1068513" y="0"/>
                </a:cubicBezTo>
                <a:cubicBezTo>
                  <a:pt x="1195032" y="-17190"/>
                  <a:pt x="1384918" y="-1735"/>
                  <a:pt x="1602769" y="0"/>
                </a:cubicBezTo>
                <a:cubicBezTo>
                  <a:pt x="1624444" y="192568"/>
                  <a:pt x="1582029" y="413783"/>
                  <a:pt x="1602769" y="532734"/>
                </a:cubicBezTo>
                <a:cubicBezTo>
                  <a:pt x="1623509" y="651685"/>
                  <a:pt x="1585694" y="921980"/>
                  <a:pt x="1602769" y="1065468"/>
                </a:cubicBezTo>
                <a:cubicBezTo>
                  <a:pt x="1619844" y="1208956"/>
                  <a:pt x="1603283" y="1383584"/>
                  <a:pt x="1602769" y="1575039"/>
                </a:cubicBezTo>
                <a:cubicBezTo>
                  <a:pt x="1602255" y="1766494"/>
                  <a:pt x="1598565" y="2138544"/>
                  <a:pt x="1602769" y="2316234"/>
                </a:cubicBezTo>
                <a:cubicBezTo>
                  <a:pt x="1823608" y="2301896"/>
                  <a:pt x="1876476" y="2299210"/>
                  <a:pt x="2137025" y="2316234"/>
                </a:cubicBezTo>
                <a:cubicBezTo>
                  <a:pt x="2039477" y="2401795"/>
                  <a:pt x="1890183" y="2542707"/>
                  <a:pt x="1759484" y="2693775"/>
                </a:cubicBezTo>
                <a:cubicBezTo>
                  <a:pt x="1628785" y="2844843"/>
                  <a:pt x="1545084" y="2884806"/>
                  <a:pt x="1424684" y="3028575"/>
                </a:cubicBezTo>
                <a:cubicBezTo>
                  <a:pt x="1304284" y="3172344"/>
                  <a:pt x="1182812" y="3284564"/>
                  <a:pt x="1068513" y="3384746"/>
                </a:cubicBezTo>
                <a:cubicBezTo>
                  <a:pt x="976920" y="3282671"/>
                  <a:pt x="818121" y="3138389"/>
                  <a:pt x="723027" y="3039260"/>
                </a:cubicBezTo>
                <a:cubicBezTo>
                  <a:pt x="627933" y="2940131"/>
                  <a:pt x="549910" y="2884625"/>
                  <a:pt x="398912" y="2715145"/>
                </a:cubicBezTo>
                <a:cubicBezTo>
                  <a:pt x="247914" y="2545665"/>
                  <a:pt x="172425" y="2512313"/>
                  <a:pt x="0" y="2316234"/>
                </a:cubicBezTo>
                <a:close/>
              </a:path>
            </a:pathLst>
          </a:custGeom>
          <a:solidFill>
            <a:srgbClr val="EE2A24"/>
          </a:solidFill>
          <a:ln>
            <a:solidFill>
              <a:schemeClr val="tx1"/>
            </a:solidFill>
            <a:extLst>
              <a:ext uri="{C807C97D-BFC1-408E-A445-0C87EB9F89A2}">
                <ask:lineSketchStyleProps xmlns:ask="http://schemas.microsoft.com/office/drawing/2018/sketchyshapes" sd="4212354239">
                  <a:prstGeom prst="down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D79283D0-D3D5-9361-20C8-3D92A2AE72D6}"/>
              </a:ext>
            </a:extLst>
          </p:cNvPr>
          <p:cNvSpPr>
            <a:spLocks noGrp="1" noRot="1" noMove="1" noResize="1" noEditPoints="1" noAdjustHandles="1" noChangeArrowheads="1" noChangeShapeType="1"/>
          </p:cNvSpPr>
          <p:nvPr/>
        </p:nvSpPr>
        <p:spPr>
          <a:xfrm rot="16200000">
            <a:off x="8417552" y="1736627"/>
            <a:ext cx="2137025" cy="3384746"/>
          </a:xfrm>
          <a:custGeom>
            <a:avLst/>
            <a:gdLst>
              <a:gd name="connsiteX0" fmla="*/ 0 w 2137025"/>
              <a:gd name="connsiteY0" fmla="*/ 2316234 h 3384746"/>
              <a:gd name="connsiteX1" fmla="*/ 534256 w 2137025"/>
              <a:gd name="connsiteY1" fmla="*/ 2316234 h 3384746"/>
              <a:gd name="connsiteX2" fmla="*/ 534256 w 2137025"/>
              <a:gd name="connsiteY2" fmla="*/ 1783500 h 3384746"/>
              <a:gd name="connsiteX3" fmla="*/ 534256 w 2137025"/>
              <a:gd name="connsiteY3" fmla="*/ 1204442 h 3384746"/>
              <a:gd name="connsiteX4" fmla="*/ 534256 w 2137025"/>
              <a:gd name="connsiteY4" fmla="*/ 579059 h 3384746"/>
              <a:gd name="connsiteX5" fmla="*/ 534256 w 2137025"/>
              <a:gd name="connsiteY5" fmla="*/ 0 h 3384746"/>
              <a:gd name="connsiteX6" fmla="*/ 1057827 w 2137025"/>
              <a:gd name="connsiteY6" fmla="*/ 0 h 3384746"/>
              <a:gd name="connsiteX7" fmla="*/ 1602769 w 2137025"/>
              <a:gd name="connsiteY7" fmla="*/ 0 h 3384746"/>
              <a:gd name="connsiteX8" fmla="*/ 1602769 w 2137025"/>
              <a:gd name="connsiteY8" fmla="*/ 509571 h 3384746"/>
              <a:gd name="connsiteX9" fmla="*/ 1602769 w 2137025"/>
              <a:gd name="connsiteY9" fmla="*/ 1019143 h 3384746"/>
              <a:gd name="connsiteX10" fmla="*/ 1602769 w 2137025"/>
              <a:gd name="connsiteY10" fmla="*/ 1598201 h 3384746"/>
              <a:gd name="connsiteX11" fmla="*/ 1602769 w 2137025"/>
              <a:gd name="connsiteY11" fmla="*/ 2316234 h 3384746"/>
              <a:gd name="connsiteX12" fmla="*/ 2137025 w 2137025"/>
              <a:gd name="connsiteY12" fmla="*/ 2316234 h 3384746"/>
              <a:gd name="connsiteX13" fmla="*/ 1780854 w 2137025"/>
              <a:gd name="connsiteY13" fmla="*/ 2672405 h 3384746"/>
              <a:gd name="connsiteX14" fmla="*/ 1403313 w 2137025"/>
              <a:gd name="connsiteY14" fmla="*/ 3049946 h 3384746"/>
              <a:gd name="connsiteX15" fmla="*/ 1068513 w 2137025"/>
              <a:gd name="connsiteY15" fmla="*/ 3384746 h 3384746"/>
              <a:gd name="connsiteX16" fmla="*/ 733712 w 2137025"/>
              <a:gd name="connsiteY16" fmla="*/ 3049946 h 3384746"/>
              <a:gd name="connsiteX17" fmla="*/ 377541 w 2137025"/>
              <a:gd name="connsiteY17" fmla="*/ 2693775 h 3384746"/>
              <a:gd name="connsiteX18" fmla="*/ 0 w 2137025"/>
              <a:gd name="connsiteY18" fmla="*/ 2316234 h 338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7025" h="3384746" fill="none" extrusionOk="0">
                <a:moveTo>
                  <a:pt x="0" y="2316234"/>
                </a:moveTo>
                <a:cubicBezTo>
                  <a:pt x="150357" y="2303257"/>
                  <a:pt x="292756" y="2322595"/>
                  <a:pt x="534256" y="2316234"/>
                </a:cubicBezTo>
                <a:cubicBezTo>
                  <a:pt x="524754" y="2079634"/>
                  <a:pt x="557092" y="1901486"/>
                  <a:pt x="534256" y="1783500"/>
                </a:cubicBezTo>
                <a:cubicBezTo>
                  <a:pt x="511420" y="1665514"/>
                  <a:pt x="562074" y="1482267"/>
                  <a:pt x="534256" y="1204442"/>
                </a:cubicBezTo>
                <a:cubicBezTo>
                  <a:pt x="506438" y="926617"/>
                  <a:pt x="550765" y="772954"/>
                  <a:pt x="534256" y="579059"/>
                </a:cubicBezTo>
                <a:cubicBezTo>
                  <a:pt x="517747" y="385164"/>
                  <a:pt x="523332" y="213157"/>
                  <a:pt x="534256" y="0"/>
                </a:cubicBezTo>
                <a:cubicBezTo>
                  <a:pt x="671057" y="-8471"/>
                  <a:pt x="930092" y="-18138"/>
                  <a:pt x="1057827" y="0"/>
                </a:cubicBezTo>
                <a:cubicBezTo>
                  <a:pt x="1185562" y="18138"/>
                  <a:pt x="1484603" y="-18362"/>
                  <a:pt x="1602769" y="0"/>
                </a:cubicBezTo>
                <a:cubicBezTo>
                  <a:pt x="1622703" y="245877"/>
                  <a:pt x="1587756" y="383920"/>
                  <a:pt x="1602769" y="509571"/>
                </a:cubicBezTo>
                <a:cubicBezTo>
                  <a:pt x="1617782" y="635222"/>
                  <a:pt x="1589748" y="907146"/>
                  <a:pt x="1602769" y="1019143"/>
                </a:cubicBezTo>
                <a:cubicBezTo>
                  <a:pt x="1615790" y="1131140"/>
                  <a:pt x="1608176" y="1439644"/>
                  <a:pt x="1602769" y="1598201"/>
                </a:cubicBezTo>
                <a:cubicBezTo>
                  <a:pt x="1597362" y="1756758"/>
                  <a:pt x="1581920" y="1963010"/>
                  <a:pt x="1602769" y="2316234"/>
                </a:cubicBezTo>
                <a:cubicBezTo>
                  <a:pt x="1811057" y="2308496"/>
                  <a:pt x="1960277" y="2331171"/>
                  <a:pt x="2137025" y="2316234"/>
                </a:cubicBezTo>
                <a:cubicBezTo>
                  <a:pt x="2000844" y="2417380"/>
                  <a:pt x="1868944" y="2578589"/>
                  <a:pt x="1780854" y="2672405"/>
                </a:cubicBezTo>
                <a:cubicBezTo>
                  <a:pt x="1692764" y="2766221"/>
                  <a:pt x="1597781" y="2879752"/>
                  <a:pt x="1403313" y="3049946"/>
                </a:cubicBezTo>
                <a:cubicBezTo>
                  <a:pt x="1208845" y="3220140"/>
                  <a:pt x="1189583" y="3278507"/>
                  <a:pt x="1068513" y="3384746"/>
                </a:cubicBezTo>
                <a:cubicBezTo>
                  <a:pt x="974510" y="3285252"/>
                  <a:pt x="883796" y="3169711"/>
                  <a:pt x="733712" y="3049946"/>
                </a:cubicBezTo>
                <a:cubicBezTo>
                  <a:pt x="583628" y="2930181"/>
                  <a:pt x="484096" y="2775458"/>
                  <a:pt x="377541" y="2693775"/>
                </a:cubicBezTo>
                <a:cubicBezTo>
                  <a:pt x="270986" y="2612092"/>
                  <a:pt x="166697" y="2482515"/>
                  <a:pt x="0" y="2316234"/>
                </a:cubicBezTo>
                <a:close/>
              </a:path>
              <a:path w="2137025" h="3384746" stroke="0" extrusionOk="0">
                <a:moveTo>
                  <a:pt x="0" y="2316234"/>
                </a:moveTo>
                <a:cubicBezTo>
                  <a:pt x="226836" y="2319609"/>
                  <a:pt x="415373" y="2320824"/>
                  <a:pt x="534256" y="2316234"/>
                </a:cubicBezTo>
                <a:cubicBezTo>
                  <a:pt x="523108" y="2169341"/>
                  <a:pt x="532768" y="1850377"/>
                  <a:pt x="534256" y="1690851"/>
                </a:cubicBezTo>
                <a:cubicBezTo>
                  <a:pt x="535744" y="1531325"/>
                  <a:pt x="550564" y="1318847"/>
                  <a:pt x="534256" y="1111792"/>
                </a:cubicBezTo>
                <a:cubicBezTo>
                  <a:pt x="517948" y="904737"/>
                  <a:pt x="526331" y="802958"/>
                  <a:pt x="534256" y="579059"/>
                </a:cubicBezTo>
                <a:cubicBezTo>
                  <a:pt x="542181" y="355160"/>
                  <a:pt x="559613" y="268857"/>
                  <a:pt x="534256" y="0"/>
                </a:cubicBezTo>
                <a:cubicBezTo>
                  <a:pt x="689735" y="-17585"/>
                  <a:pt x="941994" y="17190"/>
                  <a:pt x="1068513" y="0"/>
                </a:cubicBezTo>
                <a:cubicBezTo>
                  <a:pt x="1195032" y="-17190"/>
                  <a:pt x="1384918" y="-1735"/>
                  <a:pt x="1602769" y="0"/>
                </a:cubicBezTo>
                <a:cubicBezTo>
                  <a:pt x="1624444" y="192568"/>
                  <a:pt x="1582029" y="413783"/>
                  <a:pt x="1602769" y="532734"/>
                </a:cubicBezTo>
                <a:cubicBezTo>
                  <a:pt x="1623509" y="651685"/>
                  <a:pt x="1585694" y="921980"/>
                  <a:pt x="1602769" y="1065468"/>
                </a:cubicBezTo>
                <a:cubicBezTo>
                  <a:pt x="1619844" y="1208956"/>
                  <a:pt x="1603283" y="1383584"/>
                  <a:pt x="1602769" y="1575039"/>
                </a:cubicBezTo>
                <a:cubicBezTo>
                  <a:pt x="1602255" y="1766494"/>
                  <a:pt x="1598565" y="2138544"/>
                  <a:pt x="1602769" y="2316234"/>
                </a:cubicBezTo>
                <a:cubicBezTo>
                  <a:pt x="1823608" y="2301896"/>
                  <a:pt x="1876476" y="2299210"/>
                  <a:pt x="2137025" y="2316234"/>
                </a:cubicBezTo>
                <a:cubicBezTo>
                  <a:pt x="2039477" y="2401795"/>
                  <a:pt x="1890183" y="2542707"/>
                  <a:pt x="1759484" y="2693775"/>
                </a:cubicBezTo>
                <a:cubicBezTo>
                  <a:pt x="1628785" y="2844843"/>
                  <a:pt x="1545084" y="2884806"/>
                  <a:pt x="1424684" y="3028575"/>
                </a:cubicBezTo>
                <a:cubicBezTo>
                  <a:pt x="1304284" y="3172344"/>
                  <a:pt x="1182812" y="3284564"/>
                  <a:pt x="1068513" y="3384746"/>
                </a:cubicBezTo>
                <a:cubicBezTo>
                  <a:pt x="976920" y="3282671"/>
                  <a:pt x="818121" y="3138389"/>
                  <a:pt x="723027" y="3039260"/>
                </a:cubicBezTo>
                <a:cubicBezTo>
                  <a:pt x="627933" y="2940131"/>
                  <a:pt x="549910" y="2884625"/>
                  <a:pt x="398912" y="2715145"/>
                </a:cubicBezTo>
                <a:cubicBezTo>
                  <a:pt x="247914" y="2545665"/>
                  <a:pt x="172425" y="2512313"/>
                  <a:pt x="0" y="2316234"/>
                </a:cubicBezTo>
                <a:close/>
              </a:path>
            </a:pathLst>
          </a:custGeom>
          <a:solidFill>
            <a:srgbClr val="EE2A24"/>
          </a:solidFill>
          <a:ln>
            <a:solidFill>
              <a:schemeClr val="tx1"/>
            </a:solidFill>
            <a:extLst>
              <a:ext uri="{C807C97D-BFC1-408E-A445-0C87EB9F89A2}">
                <ask:lineSketchStyleProps xmlns:ask="http://schemas.microsoft.com/office/drawing/2018/sketchyshapes" sd="4212354239">
                  <a:prstGeom prst="down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A2AEA25-6973-0094-B87C-11AAF617AEAC}"/>
              </a:ext>
            </a:extLst>
          </p:cNvPr>
          <p:cNvSpPr txBox="1">
            <a:spLocks noGrp="1" noRot="1" noMove="1" noResize="1" noEditPoints="1" noAdjustHandles="1" noChangeArrowheads="1" noChangeShapeType="1"/>
          </p:cNvSpPr>
          <p:nvPr/>
        </p:nvSpPr>
        <p:spPr>
          <a:xfrm rot="16200000">
            <a:off x="10728256" y="755249"/>
            <a:ext cx="1748582" cy="584775"/>
          </a:xfrm>
          <a:prstGeom prst="rect">
            <a:avLst/>
          </a:prstGeom>
          <a:noFill/>
        </p:spPr>
        <p:txBody>
          <a:bodyPr wrap="square" rtlCol="0">
            <a:spAutoFit/>
          </a:bodyPr>
          <a:lstStyle/>
          <a:p>
            <a:r>
              <a:rPr lang="en-GB" sz="3200" b="1">
                <a:solidFill>
                  <a:srgbClr val="FF0000"/>
                </a:solidFill>
                <a:latin typeface="+mj-lt"/>
              </a:rPr>
              <a:t>Apply</a:t>
            </a:r>
          </a:p>
        </p:txBody>
      </p:sp>
      <p:sp>
        <p:nvSpPr>
          <p:cNvPr id="8" name="TextBox 7">
            <a:extLst>
              <a:ext uri="{FF2B5EF4-FFF2-40B4-BE49-F238E27FC236}">
                <a16:creationId xmlns:a16="http://schemas.microsoft.com/office/drawing/2014/main" id="{2FC8555D-4415-0897-535B-AB75D7D1432F}"/>
              </a:ext>
            </a:extLst>
          </p:cNvPr>
          <p:cNvSpPr txBox="1">
            <a:spLocks noGrp="1" noRot="1" noMove="1" noResize="1" noEditPoints="1" noAdjustHandles="1" noChangeArrowheads="1" noChangeShapeType="1"/>
          </p:cNvSpPr>
          <p:nvPr/>
        </p:nvSpPr>
        <p:spPr>
          <a:xfrm>
            <a:off x="519443" y="447471"/>
            <a:ext cx="10017928" cy="1200329"/>
          </a:xfrm>
          <a:prstGeom prst="rect">
            <a:avLst/>
          </a:prstGeom>
          <a:noFill/>
        </p:spPr>
        <p:txBody>
          <a:bodyPr wrap="square" lIns="91440" tIns="45720" rIns="91440" bIns="45720" rtlCol="0" anchor="t">
            <a:spAutoFit/>
          </a:bodyPr>
          <a:lstStyle/>
          <a:p>
            <a:r>
              <a:rPr lang="en-GB" sz="2400"/>
              <a:t>Now you know some rules of war, walk around the room and decide if the image is </a:t>
            </a:r>
            <a:r>
              <a:rPr lang="en-GB" sz="2400" b="1"/>
              <a:t>lawful</a:t>
            </a:r>
            <a:r>
              <a:rPr lang="en-GB" sz="2400"/>
              <a:t> or </a:t>
            </a:r>
            <a:r>
              <a:rPr lang="en-GB" sz="2400" b="1"/>
              <a:t>unlawful</a:t>
            </a:r>
            <a:r>
              <a:rPr lang="en-GB" sz="2400"/>
              <a:t> under International Humanitarian Law. Sometimes, you may think </a:t>
            </a:r>
            <a:r>
              <a:rPr lang="en-GB" sz="2400" b="1"/>
              <a:t>it depends </a:t>
            </a:r>
            <a:r>
              <a:rPr lang="en-GB" sz="2400"/>
              <a:t>on the situation.</a:t>
            </a:r>
          </a:p>
        </p:txBody>
      </p:sp>
    </p:spTree>
    <p:extLst>
      <p:ext uri="{BB962C8B-B14F-4D97-AF65-F5344CB8AC3E}">
        <p14:creationId xmlns:p14="http://schemas.microsoft.com/office/powerpoint/2010/main" val="185360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45090" y="2408574"/>
            <a:ext cx="2634018" cy="2690326"/>
          </a:xfrm>
          <a:prstGeom prst="rect">
            <a:avLst/>
          </a:prstGeom>
          <a:solidFill>
            <a:srgbClr val="40A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4" y="2694951"/>
            <a:ext cx="25105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Situation: </a:t>
            </a:r>
            <a:r>
              <a:rPr kumimoji="0" lang="en-GB" sz="2800" b="0" i="0" u="none" strike="noStrike" kern="1200" cap="none" spc="0" normalizeH="0" baseline="0" noProof="0">
                <a:ln>
                  <a:noFill/>
                </a:ln>
                <a:solidFill>
                  <a:prstClr val="white"/>
                </a:solidFill>
                <a:effectLst/>
                <a:uLnTx/>
                <a:uFillTx/>
                <a:latin typeface="Arial"/>
                <a:ea typeface="+mn-ea"/>
                <a:cs typeface="+mn-cs"/>
              </a:rPr>
              <a:t>shooting enemy soldiers during a conflict.</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2193315"/>
            <a:ext cx="1392072" cy="430515"/>
          </a:xfrm>
          <a:prstGeom prst="rect">
            <a:avLst/>
          </a:prstGeom>
          <a:solidFill>
            <a:srgbClr val="F5B63A">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91537" y="5404902"/>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group of soldiers running with guns&#10;&#10;Description automatically generated">
            <a:extLst>
              <a:ext uri="{FF2B5EF4-FFF2-40B4-BE49-F238E27FC236}">
                <a16:creationId xmlns:a16="http://schemas.microsoft.com/office/drawing/2014/main" id="{02A11C95-4084-BF5E-52A7-7963DE56D4E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303284" y="1071408"/>
            <a:ext cx="6370760" cy="4027492"/>
          </a:xfrm>
          <a:prstGeom prst="rect">
            <a:avLst/>
          </a:prstGeom>
        </p:spPr>
      </p:pic>
    </p:spTree>
    <p:extLst>
      <p:ext uri="{BB962C8B-B14F-4D97-AF65-F5344CB8AC3E}">
        <p14:creationId xmlns:p14="http://schemas.microsoft.com/office/powerpoint/2010/main" val="2757647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A6A68-6F54-CA97-BDE4-F96A63871F52}"/>
              </a:ext>
            </a:extLst>
          </p:cNvPr>
          <p:cNvSpPr>
            <a:spLocks noGrp="1" noRot="1" noMove="1" noResize="1" noEditPoints="1" noAdjustHandles="1" noChangeArrowheads="1" noChangeShapeType="1"/>
          </p:cNvSpPr>
          <p:nvPr/>
        </p:nvSpPr>
        <p:spPr>
          <a:xfrm>
            <a:off x="8545090" y="2408573"/>
            <a:ext cx="2634018" cy="3147927"/>
          </a:xfrm>
          <a:prstGeom prst="rect">
            <a:avLst/>
          </a:prstGeom>
          <a:solidFill>
            <a:srgbClr val="F5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956CB5-658C-FF04-DECE-0B8173C6B9C0}"/>
              </a:ext>
            </a:extLst>
          </p:cNvPr>
          <p:cNvSpPr>
            <a:spLocks noGrp="1" noRot="1" noMove="1" noResize="1" noEditPoints="1" noAdjustHandles="1" noChangeArrowheads="1" noChangeShapeType="1"/>
          </p:cNvSpPr>
          <p:nvPr/>
        </p:nvSpPr>
        <p:spPr>
          <a:xfrm>
            <a:off x="982162" y="678179"/>
            <a:ext cx="6978241" cy="4878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1842C8B-A562-B156-9EE8-8A4799F53525}"/>
              </a:ext>
            </a:extLst>
          </p:cNvPr>
          <p:cNvSpPr txBox="1">
            <a:spLocks noGrp="1" noRot="1" noMove="1" noResize="1" noEditPoints="1" noAdjustHandles="1" noChangeArrowheads="1" noChangeShapeType="1"/>
          </p:cNvSpPr>
          <p:nvPr/>
        </p:nvSpPr>
        <p:spPr>
          <a:xfrm>
            <a:off x="8699305" y="2694951"/>
            <a:ext cx="2343424" cy="2677656"/>
          </a:xfrm>
          <a:prstGeom prst="rect">
            <a:avLst/>
          </a:prstGeom>
          <a:noFill/>
        </p:spPr>
        <p:txBody>
          <a:bodyPr wrap="square" rtlCol="0">
            <a:spAutoFit/>
          </a:bodyPr>
          <a:lstStyle/>
          <a:p>
            <a:r>
              <a:rPr lang="en-GB" sz="2800" b="1">
                <a:solidFill>
                  <a:schemeClr val="bg1"/>
                </a:solidFill>
              </a:rPr>
              <a:t>Situation</a:t>
            </a:r>
            <a:r>
              <a:rPr lang="en-GB" sz="2800">
                <a:solidFill>
                  <a:schemeClr val="bg1"/>
                </a:solidFill>
              </a:rPr>
              <a:t>: shooting enemy soldiers who have surrendered.</a:t>
            </a:r>
          </a:p>
        </p:txBody>
      </p:sp>
      <p:sp>
        <p:nvSpPr>
          <p:cNvPr id="11" name="Rectangle 10">
            <a:extLst>
              <a:ext uri="{FF2B5EF4-FFF2-40B4-BE49-F238E27FC236}">
                <a16:creationId xmlns:a16="http://schemas.microsoft.com/office/drawing/2014/main" id="{7AABEECE-BEC1-371A-583C-FA1DCA21DE19}"/>
              </a:ext>
            </a:extLst>
          </p:cNvPr>
          <p:cNvSpPr>
            <a:spLocks noGrp="1" noRot="1" noMove="1" noResize="1" noEditPoints="1" noAdjustHandles="1" noChangeArrowheads="1" noChangeShapeType="1"/>
          </p:cNvSpPr>
          <p:nvPr/>
        </p:nvSpPr>
        <p:spPr>
          <a:xfrm rot="21426074">
            <a:off x="9111739" y="2193315"/>
            <a:ext cx="1392072" cy="430515"/>
          </a:xfrm>
          <a:prstGeom prst="rect">
            <a:avLst/>
          </a:prstGeom>
          <a:solidFill>
            <a:schemeClr val="tx1">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E59865-14BF-2925-C808-B4EA088F0066}"/>
              </a:ext>
            </a:extLst>
          </p:cNvPr>
          <p:cNvSpPr>
            <a:spLocks noGrp="1" noRot="1" noMove="1" noResize="1" noEditPoints="1" noAdjustHandles="1" noChangeArrowheads="1" noChangeShapeType="1"/>
          </p:cNvSpPr>
          <p:nvPr/>
        </p:nvSpPr>
        <p:spPr>
          <a:xfrm rot="20339743">
            <a:off x="410724" y="50515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211F42E-D159-301A-F137-CDE3A6D12D75}"/>
              </a:ext>
            </a:extLst>
          </p:cNvPr>
          <p:cNvSpPr>
            <a:spLocks noGrp="1" noRot="1" noMove="1" noResize="1" noEditPoints="1" noAdjustHandles="1" noChangeArrowheads="1" noChangeShapeType="1"/>
          </p:cNvSpPr>
          <p:nvPr/>
        </p:nvSpPr>
        <p:spPr>
          <a:xfrm rot="21215564">
            <a:off x="4156368" y="5341243"/>
            <a:ext cx="1392072" cy="430515"/>
          </a:xfrm>
          <a:prstGeom prst="rect">
            <a:avLst/>
          </a:prstGeom>
          <a:solidFill>
            <a:srgbClr val="EE2A2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oup of people walking on a dirt road&#10;&#10;Description automatically generated">
            <a:extLst>
              <a:ext uri="{FF2B5EF4-FFF2-40B4-BE49-F238E27FC236}">
                <a16:creationId xmlns:a16="http://schemas.microsoft.com/office/drawing/2014/main" id="{20A79D5B-D39C-EC4D-05C5-A28FD760659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611694" y="972648"/>
            <a:ext cx="5719176" cy="4289382"/>
          </a:xfrm>
          <a:prstGeom prst="rect">
            <a:avLst/>
          </a:prstGeom>
        </p:spPr>
      </p:pic>
    </p:spTree>
    <p:extLst>
      <p:ext uri="{BB962C8B-B14F-4D97-AF65-F5344CB8AC3E}">
        <p14:creationId xmlns:p14="http://schemas.microsoft.com/office/powerpoint/2010/main" val="1334373905"/>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9" ma:contentTypeDescription="Create a new document." ma:contentTypeScope="" ma:versionID="317f63b7af6c778f65f493ffbcc5e769">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6fe5ad5728b38adc06f7f058cbb45ad6"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minOccurs="0"/>
                <xsd:element ref="ns3:HighLevelFolder" minOccurs="0"/>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nillable="true"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nillable="true"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enumeration value="Career Development Pathways"/>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ff5d3a-ac69-412e-8e86-2dc83d63a9de">
      <Terms xmlns="http://schemas.microsoft.com/office/infopath/2007/PartnerControls"/>
    </lcf76f155ced4ddcb4097134ff3c332f>
    <Archive xmlns="7aff5d3a-ac69-412e-8e86-2dc83d63a9de">false</Archive>
    <Status xmlns="7aff5d3a-ac69-412e-8e86-2dc83d63a9de" xsi:nil="true"/>
    <Subfolder2 xmlns="7aff5d3a-ac69-412e-8e86-2dc83d63a9de" xsi:nil="true"/>
    <Area xmlns="7aff5d3a-ac69-412e-8e86-2dc83d63a9de">Learning Design</Area>
    <HighLevelFolder xmlns="7aff5d3a-ac69-412e-8e86-2dc83d63a9de">Content Assets</HighLevelFolder>
    <Misc_x002e_ xmlns="7aff5d3a-ac69-412e-8e86-2dc83d63a9de" xsi:nil="true"/>
    <GDPRnonCompliancedate xmlns="7aff5d3a-ac69-412e-8e86-2dc83d63a9de" xsi:nil="true"/>
    <SubFolder xmlns="7aff5d3a-ac69-412e-8e86-2dc83d63a9de" xsi:nil="true"/>
    <SharedWithUsers xmlns="097b2218-eb8c-44f0-b50d-d57756f492cd">
      <UserInfo>
        <DisplayName>Noel Trew</DisplayName>
        <AccountId>1599</AccountId>
        <AccountType/>
      </UserInfo>
      <UserInfo>
        <DisplayName>Michael Meyer</DisplayName>
        <AccountId>1136</AccountId>
        <AccountType/>
      </UserInfo>
      <UserInfo>
        <DisplayName>Rebecca Taylor</DisplayName>
        <AccountId>2522</AccountId>
        <AccountType/>
      </UserInfo>
      <UserInfo>
        <DisplayName>Clare Stevenson</DisplayName>
        <AccountId>3511</AccountId>
        <AccountType/>
      </UserInfo>
    </SharedWithUsers>
  </documentManagement>
</p:properties>
</file>

<file path=customXml/itemProps1.xml><?xml version="1.0" encoding="utf-8"?>
<ds:datastoreItem xmlns:ds="http://schemas.openxmlformats.org/officeDocument/2006/customXml" ds:itemID="{538BEA14-9BBF-4A0A-BA88-DCD3D5EA2D31}"/>
</file>

<file path=customXml/itemProps2.xml><?xml version="1.0" encoding="utf-8"?>
<ds:datastoreItem xmlns:ds="http://schemas.openxmlformats.org/officeDocument/2006/customXml" ds:itemID="{B2A43031-282C-4CDA-AF5F-061EB75ADFD1}">
  <ds:schemaRefs>
    <ds:schemaRef ds:uri="http://schemas.microsoft.com/sharepoint/v3/contenttype/forms"/>
  </ds:schemaRefs>
</ds:datastoreItem>
</file>

<file path=customXml/itemProps3.xml><?xml version="1.0" encoding="utf-8"?>
<ds:datastoreItem xmlns:ds="http://schemas.openxmlformats.org/officeDocument/2006/customXml" ds:itemID="{8273E581-58B8-4306-8BDA-CD258CA7D60E}">
  <ds:schemaRefs>
    <ds:schemaRef ds:uri="097b2218-eb8c-44f0-b50d-d57756f492cd"/>
    <ds:schemaRef ds:uri="7aff5d3a-ac69-412e-8e86-2dc83d63a9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29</Notes>
  <HiddenSlides>1</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 2013 - 2022</vt:lpstr>
      <vt:lpstr>Custom Design</vt:lpstr>
      <vt:lpstr>Rules of War</vt:lpstr>
      <vt:lpstr>Learning outcomes</vt:lpstr>
      <vt:lpstr>What rules should you follow?</vt:lpstr>
      <vt:lpstr>PowerPoint Presentation</vt:lpstr>
      <vt:lpstr>PowerPoint Presentation</vt:lpstr>
      <vt:lpstr>PowerPoint Presentation</vt:lpstr>
      <vt:lpstr>Lawful, unlawful or  ‘it depends’?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Order the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needs to know about the rules of war?</vt:lpstr>
      <vt:lpstr>How can the rules of war be shared?</vt:lpstr>
      <vt:lpstr>Class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Raymond</dc:creator>
  <cp:revision>1</cp:revision>
  <dcterms:created xsi:type="dcterms:W3CDTF">2023-03-09T12:24:54Z</dcterms:created>
  <dcterms:modified xsi:type="dcterms:W3CDTF">2024-07-24T09:20:19Z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0x0101002470018B266A524D8C6ED64754E3AA0C</vt:lpwstr>
  </property>
  <property fmtid="{D5CDD505-2E9C-101B-9397-08002B2CF9AE}" pid="3" name="MediaServiceImageTags">
    <vt:lpwstr/>
  </property>
  <property fmtid="{D5CDD505-2E9C-101B-9397-08002B2CF9AE}" pid="4" name="_dlc_policyId">
    <vt:lpwstr/>
  </property>
  <property fmtid="{D5CDD505-2E9C-101B-9397-08002B2CF9AE}" pid="5" name="ItemRetentionFormula">
    <vt:lpwstr/>
  </property>
  <property fmtid="{D5CDD505-2E9C-101B-9397-08002B2CF9AE}" pid="6" name="BRC_x002d_Classification">
    <vt:lpwstr/>
  </property>
  <property fmtid="{D5CDD505-2E9C-101B-9397-08002B2CF9AE}" pid="7" name="b5bd0e747d9243cdba6014139b7d7e8a">
    <vt:lpwstr/>
  </property>
  <property fmtid="{D5CDD505-2E9C-101B-9397-08002B2CF9AE}" pid="8" name="BRC-Classification">
    <vt:lpwstr/>
  </property>
  <property fmtid="{D5CDD505-2E9C-101B-9397-08002B2CF9AE}" pid="9" name="TaxCatchAll">
    <vt:lpwstr/>
  </property>
</Properties>
</file>