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6"/>
  </p:notesMasterIdLst>
  <p:sldIdLst>
    <p:sldId id="266" r:id="rId7"/>
    <p:sldId id="256" r:id="rId8"/>
    <p:sldId id="257" r:id="rId9"/>
    <p:sldId id="258" r:id="rId10"/>
    <p:sldId id="259" r:id="rId11"/>
    <p:sldId id="261" r:id="rId12"/>
    <p:sldId id="267" r:id="rId13"/>
    <p:sldId id="264"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C3A641-4797-75F0-F54B-BC6179AABA99}" name="Clare Stevenson" initials="CS" userId="S::clarestevenson@redcross.org.uk::a7063c9a-49b6-4025-8264-d6fbdc81e9a0" providerId="AD"/>
  <p188:author id="{0E5B4458-146F-7CBA-716C-F429E7AEAF56}" name="Clare Stevenson" initials="CS" userId="S::ClareStevenson@redcross.org.uk::a7063c9a-49b6-4025-8264-d6fbdc81e9a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D1F21"/>
    <a:srgbClr val="EE2A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ADBA14-3D4D-432F-BA46-C199F80AAC7F}" v="44" dt="2023-06-20T13:22:27.741"/>
    <p1510:client id="{EB4A9A23-9A58-3356-6037-502A98F08F53}" v="1442" dt="2023-06-20T13:17:17.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874" autoAdjust="0"/>
  </p:normalViewPr>
  <p:slideViewPr>
    <p:cSldViewPr snapToGrid="0">
      <p:cViewPr varScale="1">
        <p:scale>
          <a:sx n="48" d="100"/>
          <a:sy n="48" d="100"/>
        </p:scale>
        <p:origin x="7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3" Type="http://schemas.microsoft.com/office/2018/10/relationships/authors" Target="authors.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e Stevenson" userId="a7063c9a-49b6-4025-8264-d6fbdc81e9a0" providerId="ADAL" clId="{B52339E8-9012-4774-9BAE-EBB12BF21810}"/>
    <pc:docChg chg="undo custSel addSld modSld sldOrd modMainMaster">
      <pc:chgData name="Clare Stevenson" userId="a7063c9a-49b6-4025-8264-d6fbdc81e9a0" providerId="ADAL" clId="{B52339E8-9012-4774-9BAE-EBB12BF21810}" dt="2023-06-12T12:24:17.756" v="1266" actId="12"/>
      <pc:docMkLst>
        <pc:docMk/>
      </pc:docMkLst>
      <pc:sldChg chg="addSp delSp modSp mod modClrScheme chgLayout modNotesTx">
        <pc:chgData name="Clare Stevenson" userId="a7063c9a-49b6-4025-8264-d6fbdc81e9a0" providerId="ADAL" clId="{B52339E8-9012-4774-9BAE-EBB12BF21810}" dt="2023-06-07T11:02:38.225" v="690"/>
        <pc:sldMkLst>
          <pc:docMk/>
          <pc:sldMk cId="109857222" sldId="256"/>
        </pc:sldMkLst>
        <pc:spChg chg="del">
          <ac:chgData name="Clare Stevenson" userId="a7063c9a-49b6-4025-8264-d6fbdc81e9a0" providerId="ADAL" clId="{B52339E8-9012-4774-9BAE-EBB12BF21810}" dt="2023-06-07T09:41:00.419" v="0" actId="700"/>
          <ac:spMkLst>
            <pc:docMk/>
            <pc:sldMk cId="109857222" sldId="256"/>
            <ac:spMk id="2" creationId="{00000000-0000-0000-0000-000000000000}"/>
          </ac:spMkLst>
        </pc:spChg>
        <pc:spChg chg="del">
          <ac:chgData name="Clare Stevenson" userId="a7063c9a-49b6-4025-8264-d6fbdc81e9a0" providerId="ADAL" clId="{B52339E8-9012-4774-9BAE-EBB12BF21810}" dt="2023-06-07T09:41:00.419" v="0" actId="700"/>
          <ac:spMkLst>
            <pc:docMk/>
            <pc:sldMk cId="109857222" sldId="256"/>
            <ac:spMk id="3" creationId="{00000000-0000-0000-0000-000000000000}"/>
          </ac:spMkLst>
        </pc:spChg>
        <pc:spChg chg="add mod">
          <ac:chgData name="Clare Stevenson" userId="a7063c9a-49b6-4025-8264-d6fbdc81e9a0" providerId="ADAL" clId="{B52339E8-9012-4774-9BAE-EBB12BF21810}" dt="2023-06-07T10:55:35.108" v="644" actId="1076"/>
          <ac:spMkLst>
            <pc:docMk/>
            <pc:sldMk cId="109857222" sldId="256"/>
            <ac:spMk id="4" creationId="{CF72434D-C4D8-E610-6DE1-D54212ACC9FC}"/>
          </ac:spMkLst>
        </pc:spChg>
        <pc:spChg chg="add del">
          <ac:chgData name="Clare Stevenson" userId="a7063c9a-49b6-4025-8264-d6fbdc81e9a0" providerId="ADAL" clId="{B52339E8-9012-4774-9BAE-EBB12BF21810}" dt="2023-06-07T09:53:22.811" v="91" actId="22"/>
          <ac:spMkLst>
            <pc:docMk/>
            <pc:sldMk cId="109857222" sldId="256"/>
            <ac:spMk id="6" creationId="{095499CC-1B1E-9063-DC97-5041E22D4B11}"/>
          </ac:spMkLst>
        </pc:spChg>
        <pc:spChg chg="add mod">
          <ac:chgData name="Clare Stevenson" userId="a7063c9a-49b6-4025-8264-d6fbdc81e9a0" providerId="ADAL" clId="{B52339E8-9012-4774-9BAE-EBB12BF21810}" dt="2023-06-07T10:19:43.626" v="419" actId="1037"/>
          <ac:spMkLst>
            <pc:docMk/>
            <pc:sldMk cId="109857222" sldId="256"/>
            <ac:spMk id="7" creationId="{AEC73A14-C1CE-F350-5F71-7948CD9FB103}"/>
          </ac:spMkLst>
        </pc:spChg>
        <pc:spChg chg="add mod">
          <ac:chgData name="Clare Stevenson" userId="a7063c9a-49b6-4025-8264-d6fbdc81e9a0" providerId="ADAL" clId="{B52339E8-9012-4774-9BAE-EBB12BF21810}" dt="2023-06-07T10:49:01.113" v="465" actId="1035"/>
          <ac:spMkLst>
            <pc:docMk/>
            <pc:sldMk cId="109857222" sldId="256"/>
            <ac:spMk id="8" creationId="{521FED4A-F364-015B-4A86-D1B1CE6CEE3B}"/>
          </ac:spMkLst>
        </pc:spChg>
        <pc:picChg chg="add del">
          <ac:chgData name="Clare Stevenson" userId="a7063c9a-49b6-4025-8264-d6fbdc81e9a0" providerId="ADAL" clId="{B52339E8-9012-4774-9BAE-EBB12BF21810}" dt="2023-06-07T09:41:03.003" v="2"/>
          <ac:picMkLst>
            <pc:docMk/>
            <pc:sldMk cId="109857222" sldId="256"/>
            <ac:picMk id="1026" creationId="{92232628-8F1D-CF09-6825-BFE2F1E0234C}"/>
          </ac:picMkLst>
        </pc:picChg>
        <pc:picChg chg="add del">
          <ac:chgData name="Clare Stevenson" userId="a7063c9a-49b6-4025-8264-d6fbdc81e9a0" providerId="ADAL" clId="{B52339E8-9012-4774-9BAE-EBB12BF21810}" dt="2023-06-07T09:41:09.772" v="4" actId="478"/>
          <ac:picMkLst>
            <pc:docMk/>
            <pc:sldMk cId="109857222" sldId="256"/>
            <ac:picMk id="1028" creationId="{968ED2F0-0E37-E5A4-D22B-A286EB1FFFC6}"/>
          </ac:picMkLst>
        </pc:picChg>
        <pc:picChg chg="add del">
          <ac:chgData name="Clare Stevenson" userId="a7063c9a-49b6-4025-8264-d6fbdc81e9a0" providerId="ADAL" clId="{B52339E8-9012-4774-9BAE-EBB12BF21810}" dt="2023-06-07T09:41:56.038" v="7"/>
          <ac:picMkLst>
            <pc:docMk/>
            <pc:sldMk cId="109857222" sldId="256"/>
            <ac:picMk id="1030" creationId="{523CE47F-A190-7B3C-1A89-7014229EA0B7}"/>
          </ac:picMkLst>
        </pc:picChg>
        <pc:picChg chg="add mod">
          <ac:chgData name="Clare Stevenson" userId="a7063c9a-49b6-4025-8264-d6fbdc81e9a0" providerId="ADAL" clId="{B52339E8-9012-4774-9BAE-EBB12BF21810}" dt="2023-06-07T10:55:27.701" v="642" actId="1076"/>
          <ac:picMkLst>
            <pc:docMk/>
            <pc:sldMk cId="109857222" sldId="256"/>
            <ac:picMk id="1032" creationId="{148D7AFC-47E6-E9BE-DB9E-C2B860BAA669}"/>
          </ac:picMkLst>
        </pc:picChg>
      </pc:sldChg>
      <pc:sldChg chg="addSp delSp modSp new mod modNotesTx">
        <pc:chgData name="Clare Stevenson" userId="a7063c9a-49b6-4025-8264-d6fbdc81e9a0" providerId="ADAL" clId="{B52339E8-9012-4774-9BAE-EBB12BF21810}" dt="2023-06-07T11:02:54.044" v="691"/>
        <pc:sldMkLst>
          <pc:docMk/>
          <pc:sldMk cId="773172646" sldId="257"/>
        </pc:sldMkLst>
        <pc:spChg chg="add del">
          <ac:chgData name="Clare Stevenson" userId="a7063c9a-49b6-4025-8264-d6fbdc81e9a0" providerId="ADAL" clId="{B52339E8-9012-4774-9BAE-EBB12BF21810}" dt="2023-06-07T09:43:55.179" v="24" actId="22"/>
          <ac:spMkLst>
            <pc:docMk/>
            <pc:sldMk cId="773172646" sldId="257"/>
            <ac:spMk id="3" creationId="{B5B18FB4-6676-68FE-FD31-C5807F8D2786}"/>
          </ac:spMkLst>
        </pc:spChg>
        <pc:spChg chg="add mod">
          <ac:chgData name="Clare Stevenson" userId="a7063c9a-49b6-4025-8264-d6fbdc81e9a0" providerId="ADAL" clId="{B52339E8-9012-4774-9BAE-EBB12BF21810}" dt="2023-06-07T10:57:27.236" v="669" actId="20577"/>
          <ac:spMkLst>
            <pc:docMk/>
            <pc:sldMk cId="773172646" sldId="257"/>
            <ac:spMk id="4" creationId="{BAB3E9FC-1448-44E2-58F2-B2021FB4EFB5}"/>
          </ac:spMkLst>
        </pc:spChg>
        <pc:spChg chg="add mod">
          <ac:chgData name="Clare Stevenson" userId="a7063c9a-49b6-4025-8264-d6fbdc81e9a0" providerId="ADAL" clId="{B52339E8-9012-4774-9BAE-EBB12BF21810}" dt="2023-06-07T10:19:48.780" v="420"/>
          <ac:spMkLst>
            <pc:docMk/>
            <pc:sldMk cId="773172646" sldId="257"/>
            <ac:spMk id="5" creationId="{8FD998F0-0DF7-B677-E879-3BFCB68F5840}"/>
          </ac:spMkLst>
        </pc:spChg>
        <pc:spChg chg="add mod">
          <ac:chgData name="Clare Stevenson" userId="a7063c9a-49b6-4025-8264-d6fbdc81e9a0" providerId="ADAL" clId="{B52339E8-9012-4774-9BAE-EBB12BF21810}" dt="2023-06-07T10:49:09.742" v="466"/>
          <ac:spMkLst>
            <pc:docMk/>
            <pc:sldMk cId="773172646" sldId="257"/>
            <ac:spMk id="6" creationId="{A86D65F3-8689-1D4C-EED4-CDDB0C1FD48C}"/>
          </ac:spMkLst>
        </pc:spChg>
        <pc:picChg chg="add mod">
          <ac:chgData name="Clare Stevenson" userId="a7063c9a-49b6-4025-8264-d6fbdc81e9a0" providerId="ADAL" clId="{B52339E8-9012-4774-9BAE-EBB12BF21810}" dt="2023-06-07T09:55:19.303" v="101" actId="1076"/>
          <ac:picMkLst>
            <pc:docMk/>
            <pc:sldMk cId="773172646" sldId="257"/>
            <ac:picMk id="2050" creationId="{36202B67-AD60-D9D0-D25B-098C7402FF3B}"/>
          </ac:picMkLst>
        </pc:picChg>
        <pc:picChg chg="add mod">
          <ac:chgData name="Clare Stevenson" userId="a7063c9a-49b6-4025-8264-d6fbdc81e9a0" providerId="ADAL" clId="{B52339E8-9012-4774-9BAE-EBB12BF21810}" dt="2023-06-07T10:56:03.330" v="652" actId="1076"/>
          <ac:picMkLst>
            <pc:docMk/>
            <pc:sldMk cId="773172646" sldId="257"/>
            <ac:picMk id="2052" creationId="{92A99CCD-631F-1816-D629-5EE756092DBA}"/>
          </ac:picMkLst>
        </pc:picChg>
      </pc:sldChg>
      <pc:sldChg chg="addSp delSp modSp new mod modNotesTx">
        <pc:chgData name="Clare Stevenson" userId="a7063c9a-49b6-4025-8264-d6fbdc81e9a0" providerId="ADAL" clId="{B52339E8-9012-4774-9BAE-EBB12BF21810}" dt="2023-06-07T11:03:07.213" v="692"/>
        <pc:sldMkLst>
          <pc:docMk/>
          <pc:sldMk cId="4065921637" sldId="258"/>
        </pc:sldMkLst>
        <pc:spChg chg="add del">
          <ac:chgData name="Clare Stevenson" userId="a7063c9a-49b6-4025-8264-d6fbdc81e9a0" providerId="ADAL" clId="{B52339E8-9012-4774-9BAE-EBB12BF21810}" dt="2023-06-07T09:44:25.874" v="31" actId="22"/>
          <ac:spMkLst>
            <pc:docMk/>
            <pc:sldMk cId="4065921637" sldId="258"/>
            <ac:spMk id="3" creationId="{B476ED96-3A32-C7DA-0464-E84C710B95A4}"/>
          </ac:spMkLst>
        </pc:spChg>
        <pc:spChg chg="add mod">
          <ac:chgData name="Clare Stevenson" userId="a7063c9a-49b6-4025-8264-d6fbdc81e9a0" providerId="ADAL" clId="{B52339E8-9012-4774-9BAE-EBB12BF21810}" dt="2023-06-07T10:57:36.701" v="673" actId="20577"/>
          <ac:spMkLst>
            <pc:docMk/>
            <pc:sldMk cId="4065921637" sldId="258"/>
            <ac:spMk id="5" creationId="{EF4E9704-0794-D726-6D86-5977A642AC8F}"/>
          </ac:spMkLst>
        </pc:spChg>
        <pc:spChg chg="add mod">
          <ac:chgData name="Clare Stevenson" userId="a7063c9a-49b6-4025-8264-d6fbdc81e9a0" providerId="ADAL" clId="{B52339E8-9012-4774-9BAE-EBB12BF21810}" dt="2023-06-07T10:19:50.883" v="421"/>
          <ac:spMkLst>
            <pc:docMk/>
            <pc:sldMk cId="4065921637" sldId="258"/>
            <ac:spMk id="6" creationId="{EB475D6F-0BA4-6565-A0FC-850A8E1131A0}"/>
          </ac:spMkLst>
        </pc:spChg>
        <pc:spChg chg="add mod">
          <ac:chgData name="Clare Stevenson" userId="a7063c9a-49b6-4025-8264-d6fbdc81e9a0" providerId="ADAL" clId="{B52339E8-9012-4774-9BAE-EBB12BF21810}" dt="2023-06-07T10:49:12.786" v="467"/>
          <ac:spMkLst>
            <pc:docMk/>
            <pc:sldMk cId="4065921637" sldId="258"/>
            <ac:spMk id="7" creationId="{D76A7771-30BB-087C-E922-6F081B5982DF}"/>
          </ac:spMkLst>
        </pc:spChg>
        <pc:picChg chg="add mod">
          <ac:chgData name="Clare Stevenson" userId="a7063c9a-49b6-4025-8264-d6fbdc81e9a0" providerId="ADAL" clId="{B52339E8-9012-4774-9BAE-EBB12BF21810}" dt="2023-06-07T10:56:53.568" v="660" actId="1076"/>
          <ac:picMkLst>
            <pc:docMk/>
            <pc:sldMk cId="4065921637" sldId="258"/>
            <ac:picMk id="3074" creationId="{D2596835-85A0-C706-9A94-B6940CC53151}"/>
          </ac:picMkLst>
        </pc:picChg>
        <pc:picChg chg="add mod">
          <ac:chgData name="Clare Stevenson" userId="a7063c9a-49b6-4025-8264-d6fbdc81e9a0" providerId="ADAL" clId="{B52339E8-9012-4774-9BAE-EBB12BF21810}" dt="2023-06-07T10:57:00.266" v="662" actId="1076"/>
          <ac:picMkLst>
            <pc:docMk/>
            <pc:sldMk cId="4065921637" sldId="258"/>
            <ac:picMk id="3076" creationId="{433D6F91-9C83-5DD7-9119-BBCF9D9D99F1}"/>
          </ac:picMkLst>
        </pc:picChg>
      </pc:sldChg>
      <pc:sldChg chg="addSp modSp new mod modNotesTx">
        <pc:chgData name="Clare Stevenson" userId="a7063c9a-49b6-4025-8264-d6fbdc81e9a0" providerId="ADAL" clId="{B52339E8-9012-4774-9BAE-EBB12BF21810}" dt="2023-06-07T11:03:22.924" v="693"/>
        <pc:sldMkLst>
          <pc:docMk/>
          <pc:sldMk cId="247750710" sldId="259"/>
        </pc:sldMkLst>
        <pc:spChg chg="add mod">
          <ac:chgData name="Clare Stevenson" userId="a7063c9a-49b6-4025-8264-d6fbdc81e9a0" providerId="ADAL" clId="{B52339E8-9012-4774-9BAE-EBB12BF21810}" dt="2023-06-07T10:58:08.897" v="682" actId="1076"/>
          <ac:spMkLst>
            <pc:docMk/>
            <pc:sldMk cId="247750710" sldId="259"/>
            <ac:spMk id="3" creationId="{EC9B22E9-230B-A56F-D501-AEC601ACEB89}"/>
          </ac:spMkLst>
        </pc:spChg>
        <pc:spChg chg="add mod">
          <ac:chgData name="Clare Stevenson" userId="a7063c9a-49b6-4025-8264-d6fbdc81e9a0" providerId="ADAL" clId="{B52339E8-9012-4774-9BAE-EBB12BF21810}" dt="2023-06-07T10:19:52.662" v="422"/>
          <ac:spMkLst>
            <pc:docMk/>
            <pc:sldMk cId="247750710" sldId="259"/>
            <ac:spMk id="4" creationId="{A47FD482-ACCE-8351-D482-C39C5FB12E44}"/>
          </ac:spMkLst>
        </pc:spChg>
        <pc:spChg chg="add mod">
          <ac:chgData name="Clare Stevenson" userId="a7063c9a-49b6-4025-8264-d6fbdc81e9a0" providerId="ADAL" clId="{B52339E8-9012-4774-9BAE-EBB12BF21810}" dt="2023-06-07T10:49:15.448" v="468"/>
          <ac:spMkLst>
            <pc:docMk/>
            <pc:sldMk cId="247750710" sldId="259"/>
            <ac:spMk id="5" creationId="{F6C0FB26-CE3B-1DB8-3251-98B3C6D8A0EC}"/>
          </ac:spMkLst>
        </pc:spChg>
        <pc:picChg chg="add mod">
          <ac:chgData name="Clare Stevenson" userId="a7063c9a-49b6-4025-8264-d6fbdc81e9a0" providerId="ADAL" clId="{B52339E8-9012-4774-9BAE-EBB12BF21810}" dt="2023-06-07T10:58:05.967" v="681" actId="1076"/>
          <ac:picMkLst>
            <pc:docMk/>
            <pc:sldMk cId="247750710" sldId="259"/>
            <ac:picMk id="4098" creationId="{D29300CB-EDDE-979A-DE03-FD4FE2AFA908}"/>
          </ac:picMkLst>
        </pc:picChg>
        <pc:picChg chg="add mod">
          <ac:chgData name="Clare Stevenson" userId="a7063c9a-49b6-4025-8264-d6fbdc81e9a0" providerId="ADAL" clId="{B52339E8-9012-4774-9BAE-EBB12BF21810}" dt="2023-06-07T10:58:52.109" v="684" actId="1076"/>
          <ac:picMkLst>
            <pc:docMk/>
            <pc:sldMk cId="247750710" sldId="259"/>
            <ac:picMk id="4100" creationId="{C7EE8315-2775-2BC1-4E08-705388B05F7B}"/>
          </ac:picMkLst>
        </pc:picChg>
      </pc:sldChg>
      <pc:sldChg chg="addSp delSp modSp new mod modNotesTx">
        <pc:chgData name="Clare Stevenson" userId="a7063c9a-49b6-4025-8264-d6fbdc81e9a0" providerId="ADAL" clId="{B52339E8-9012-4774-9BAE-EBB12BF21810}" dt="2023-06-07T11:03:37.881" v="694"/>
        <pc:sldMkLst>
          <pc:docMk/>
          <pc:sldMk cId="1086017890" sldId="260"/>
        </pc:sldMkLst>
        <pc:spChg chg="add del">
          <ac:chgData name="Clare Stevenson" userId="a7063c9a-49b6-4025-8264-d6fbdc81e9a0" providerId="ADAL" clId="{B52339E8-9012-4774-9BAE-EBB12BF21810}" dt="2023-06-07T09:49:55.186" v="41" actId="22"/>
          <ac:spMkLst>
            <pc:docMk/>
            <pc:sldMk cId="1086017890" sldId="260"/>
            <ac:spMk id="3" creationId="{D90618AD-FB1C-ACB3-6B76-08B0834A33BE}"/>
          </ac:spMkLst>
        </pc:spChg>
        <pc:spChg chg="add mod">
          <ac:chgData name="Clare Stevenson" userId="a7063c9a-49b6-4025-8264-d6fbdc81e9a0" providerId="ADAL" clId="{B52339E8-9012-4774-9BAE-EBB12BF21810}" dt="2023-06-07T10:59:08.842" v="687" actId="1076"/>
          <ac:spMkLst>
            <pc:docMk/>
            <pc:sldMk cId="1086017890" sldId="260"/>
            <ac:spMk id="5" creationId="{39BAA3D1-56B5-9333-4D25-884492B3D9C6}"/>
          </ac:spMkLst>
        </pc:spChg>
        <pc:spChg chg="add mod">
          <ac:chgData name="Clare Stevenson" userId="a7063c9a-49b6-4025-8264-d6fbdc81e9a0" providerId="ADAL" clId="{B52339E8-9012-4774-9BAE-EBB12BF21810}" dt="2023-06-07T10:19:54.227" v="423"/>
          <ac:spMkLst>
            <pc:docMk/>
            <pc:sldMk cId="1086017890" sldId="260"/>
            <ac:spMk id="6" creationId="{1B674A80-8418-DD8D-1A80-46DD9664856D}"/>
          </ac:spMkLst>
        </pc:spChg>
        <pc:spChg chg="add mod">
          <ac:chgData name="Clare Stevenson" userId="a7063c9a-49b6-4025-8264-d6fbdc81e9a0" providerId="ADAL" clId="{B52339E8-9012-4774-9BAE-EBB12BF21810}" dt="2023-06-07T10:49:17.924" v="469"/>
          <ac:spMkLst>
            <pc:docMk/>
            <pc:sldMk cId="1086017890" sldId="260"/>
            <ac:spMk id="7" creationId="{5DE0947F-E719-AFE2-BB6C-5846E26B4B8F}"/>
          </ac:spMkLst>
        </pc:spChg>
        <pc:picChg chg="add mod">
          <ac:chgData name="Clare Stevenson" userId="a7063c9a-49b6-4025-8264-d6fbdc81e9a0" providerId="ADAL" clId="{B52339E8-9012-4774-9BAE-EBB12BF21810}" dt="2023-06-07T10:59:16.003" v="689" actId="1076"/>
          <ac:picMkLst>
            <pc:docMk/>
            <pc:sldMk cId="1086017890" sldId="260"/>
            <ac:picMk id="5122" creationId="{D4B9778C-C383-038B-3299-5D9DE0A46E75}"/>
          </ac:picMkLst>
        </pc:picChg>
        <pc:picChg chg="add mod">
          <ac:chgData name="Clare Stevenson" userId="a7063c9a-49b6-4025-8264-d6fbdc81e9a0" providerId="ADAL" clId="{B52339E8-9012-4774-9BAE-EBB12BF21810}" dt="2023-06-07T09:58:50.345" v="159" actId="1076"/>
          <ac:picMkLst>
            <pc:docMk/>
            <pc:sldMk cId="1086017890" sldId="260"/>
            <ac:picMk id="5124" creationId="{376B0A32-13B4-2E73-A691-9962DAB81580}"/>
          </ac:picMkLst>
        </pc:picChg>
      </pc:sldChg>
      <pc:sldChg chg="addSp delSp modSp new mod delCm modCm modNotesTx">
        <pc:chgData name="Clare Stevenson" userId="a7063c9a-49b6-4025-8264-d6fbdc81e9a0" providerId="ADAL" clId="{B52339E8-9012-4774-9BAE-EBB12BF21810}" dt="2023-06-12T11:09:02.912" v="1179" actId="1076"/>
        <pc:sldMkLst>
          <pc:docMk/>
          <pc:sldMk cId="2984872025" sldId="261"/>
        </pc:sldMkLst>
        <pc:spChg chg="add mod">
          <ac:chgData name="Clare Stevenson" userId="a7063c9a-49b6-4025-8264-d6fbdc81e9a0" providerId="ADAL" clId="{B52339E8-9012-4774-9BAE-EBB12BF21810}" dt="2023-06-12T11:09:02.912" v="1179" actId="1076"/>
          <ac:spMkLst>
            <pc:docMk/>
            <pc:sldMk cId="2984872025" sldId="261"/>
            <ac:spMk id="3" creationId="{51FDE083-ABBF-BD5B-2E13-DA24F4AA1EED}"/>
          </ac:spMkLst>
        </pc:spChg>
        <pc:spChg chg="add del mod">
          <ac:chgData name="Clare Stevenson" userId="a7063c9a-49b6-4025-8264-d6fbdc81e9a0" providerId="ADAL" clId="{B52339E8-9012-4774-9BAE-EBB12BF21810}" dt="2023-06-07T10:01:00.259" v="177" actId="478"/>
          <ac:spMkLst>
            <pc:docMk/>
            <pc:sldMk cId="2984872025" sldId="261"/>
            <ac:spMk id="4" creationId="{C0483A1E-B537-D346-97B7-5F948A092DDF}"/>
          </ac:spMkLst>
        </pc:spChg>
        <pc:spChg chg="add del mod">
          <ac:chgData name="Clare Stevenson" userId="a7063c9a-49b6-4025-8264-d6fbdc81e9a0" providerId="ADAL" clId="{B52339E8-9012-4774-9BAE-EBB12BF21810}" dt="2023-06-07T10:01:06.071" v="178" actId="478"/>
          <ac:spMkLst>
            <pc:docMk/>
            <pc:sldMk cId="2984872025" sldId="261"/>
            <ac:spMk id="5" creationId="{558D19CA-80E0-9CC2-D532-29FB9903913E}"/>
          </ac:spMkLst>
        </pc:spChg>
        <pc:spChg chg="add mod">
          <ac:chgData name="Clare Stevenson" userId="a7063c9a-49b6-4025-8264-d6fbdc81e9a0" providerId="ADAL" clId="{B52339E8-9012-4774-9BAE-EBB12BF21810}" dt="2023-06-07T10:50:34.271" v="589" actId="1036"/>
          <ac:spMkLst>
            <pc:docMk/>
            <pc:sldMk cId="2984872025" sldId="261"/>
            <ac:spMk id="6" creationId="{14BEADC7-8C56-7988-12FF-E16236FD6823}"/>
          </ac:spMkLst>
        </pc:spChg>
        <pc:spChg chg="add mod">
          <ac:chgData name="Clare Stevenson" userId="a7063c9a-49b6-4025-8264-d6fbdc81e9a0" providerId="ADAL" clId="{B52339E8-9012-4774-9BAE-EBB12BF21810}" dt="2023-06-07T10:50:34.271" v="589" actId="1036"/>
          <ac:spMkLst>
            <pc:docMk/>
            <pc:sldMk cId="2984872025" sldId="261"/>
            <ac:spMk id="7" creationId="{CF9E24F3-F6F9-14E8-EB38-7DD823800D3F}"/>
          </ac:spMkLst>
        </pc:spChg>
        <pc:spChg chg="add mod">
          <ac:chgData name="Clare Stevenson" userId="a7063c9a-49b6-4025-8264-d6fbdc81e9a0" providerId="ADAL" clId="{B52339E8-9012-4774-9BAE-EBB12BF21810}" dt="2023-06-07T10:19:56.075" v="424"/>
          <ac:spMkLst>
            <pc:docMk/>
            <pc:sldMk cId="2984872025" sldId="261"/>
            <ac:spMk id="8" creationId="{32F8A134-716F-293A-DB21-2C4178CE9030}"/>
          </ac:spMkLst>
        </pc:spChg>
        <pc:spChg chg="add mod">
          <ac:chgData name="Clare Stevenson" userId="a7063c9a-49b6-4025-8264-d6fbdc81e9a0" providerId="ADAL" clId="{B52339E8-9012-4774-9BAE-EBB12BF21810}" dt="2023-06-07T10:49:19.654" v="470"/>
          <ac:spMkLst>
            <pc:docMk/>
            <pc:sldMk cId="2984872025" sldId="261"/>
            <ac:spMk id="9" creationId="{B1589137-9DB0-E7EE-D96B-4363C6C2EFC0}"/>
          </ac:spMkLst>
        </pc:spChg>
        <pc:picChg chg="add mod">
          <ac:chgData name="Clare Stevenson" userId="a7063c9a-49b6-4025-8264-d6fbdc81e9a0" providerId="ADAL" clId="{B52339E8-9012-4774-9BAE-EBB12BF21810}" dt="2023-06-07T10:51:54.387" v="608" actId="1076"/>
          <ac:picMkLst>
            <pc:docMk/>
            <pc:sldMk cId="2984872025" sldId="261"/>
            <ac:picMk id="6146" creationId="{452E0BED-D63D-D3A9-5BB8-E36B7A99745A}"/>
          </ac:picMkLst>
        </pc:picChg>
        <pc:picChg chg="add mod">
          <ac:chgData name="Clare Stevenson" userId="a7063c9a-49b6-4025-8264-d6fbdc81e9a0" providerId="ADAL" clId="{B52339E8-9012-4774-9BAE-EBB12BF21810}" dt="2023-06-07T10:51:16.889" v="599" actId="1076"/>
          <ac:picMkLst>
            <pc:docMk/>
            <pc:sldMk cId="2984872025" sldId="261"/>
            <ac:picMk id="6147" creationId="{FE11B88B-CBDA-77B9-FB15-9F886FE97CCE}"/>
          </ac:picMkLst>
        </pc:picChg>
        <pc:extLst>
          <p:ext xmlns:p="http://schemas.openxmlformats.org/presentationml/2006/main" uri="{D6D511B9-2390-475A-947B-AFAB55BFBCF1}">
            <pc226:cmChg xmlns:pc226="http://schemas.microsoft.com/office/powerpoint/2022/06/main/command" chg="del mod">
              <pc226:chgData name="Clare Stevenson" userId="a7063c9a-49b6-4025-8264-d6fbdc81e9a0" providerId="ADAL" clId="{B52339E8-9012-4774-9BAE-EBB12BF21810}" dt="2023-06-12T10:33:17.037" v="861"/>
              <pc2:cmMkLst xmlns:pc2="http://schemas.microsoft.com/office/powerpoint/2019/9/main/command">
                <pc:docMk/>
                <pc:sldMk cId="2984872025" sldId="261"/>
                <pc2:cmMk id="{3CA22A4E-7F42-4CF0-B2A8-C0BF58052FE3}"/>
              </pc2:cmMkLst>
              <pc226:cmRplyChg chg="add">
                <pc226:chgData name="Clare Stevenson" userId="a7063c9a-49b6-4025-8264-d6fbdc81e9a0" providerId="ADAL" clId="{B52339E8-9012-4774-9BAE-EBB12BF21810}" dt="2023-06-12T08:34:04.413" v="792"/>
                <pc2:cmRplyMkLst xmlns:pc2="http://schemas.microsoft.com/office/powerpoint/2019/9/main/command">
                  <pc:docMk/>
                  <pc:sldMk cId="2984872025" sldId="261"/>
                  <pc2:cmMk id="{3CA22A4E-7F42-4CF0-B2A8-C0BF58052FE3}"/>
                  <pc2:cmRplyMk id="{AC6B82F3-6642-48D1-94E7-3FC287BDE016}"/>
                </pc2:cmRplyMkLst>
              </pc226:cmRplyChg>
            </pc226:cmChg>
          </p:ext>
        </pc:extLst>
      </pc:sldChg>
      <pc:sldChg chg="addSp delSp modSp new mod addCm delCm modCm modNotesTx">
        <pc:chgData name="Clare Stevenson" userId="a7063c9a-49b6-4025-8264-d6fbdc81e9a0" providerId="ADAL" clId="{B52339E8-9012-4774-9BAE-EBB12BF21810}" dt="2023-06-12T12:24:17.756" v="1266" actId="12"/>
        <pc:sldMkLst>
          <pc:docMk/>
          <pc:sldMk cId="4159287871" sldId="262"/>
        </pc:sldMkLst>
        <pc:spChg chg="add del mod">
          <ac:chgData name="Clare Stevenson" userId="a7063c9a-49b6-4025-8264-d6fbdc81e9a0" providerId="ADAL" clId="{B52339E8-9012-4774-9BAE-EBB12BF21810}" dt="2023-06-12T08:30:33.737" v="776"/>
          <ac:spMkLst>
            <pc:docMk/>
            <pc:sldMk cId="4159287871" sldId="262"/>
            <ac:spMk id="2" creationId="{7FB8F3BC-F267-8622-3644-B02D16E8B542}"/>
          </ac:spMkLst>
        </pc:spChg>
        <pc:spChg chg="add mod">
          <ac:chgData name="Clare Stevenson" userId="a7063c9a-49b6-4025-8264-d6fbdc81e9a0" providerId="ADAL" clId="{B52339E8-9012-4774-9BAE-EBB12BF21810}" dt="2023-06-12T10:33:39.316" v="905" actId="313"/>
          <ac:spMkLst>
            <pc:docMk/>
            <pc:sldMk cId="4159287871" sldId="262"/>
            <ac:spMk id="3" creationId="{6498DE4B-B27A-F2EA-0A29-674F92D7D569}"/>
          </ac:spMkLst>
        </pc:spChg>
        <pc:spChg chg="add del mod">
          <ac:chgData name="Clare Stevenson" userId="a7063c9a-49b6-4025-8264-d6fbdc81e9a0" providerId="ADAL" clId="{B52339E8-9012-4774-9BAE-EBB12BF21810}" dt="2023-06-07T10:51:30.906" v="601" actId="478"/>
          <ac:spMkLst>
            <pc:docMk/>
            <pc:sldMk cId="4159287871" sldId="262"/>
            <ac:spMk id="4" creationId="{4A37C9C0-F3A0-7AA9-3109-6DE11FD70526}"/>
          </ac:spMkLst>
        </pc:spChg>
        <pc:spChg chg="add del mod topLvl">
          <ac:chgData name="Clare Stevenson" userId="a7063c9a-49b6-4025-8264-d6fbdc81e9a0" providerId="ADAL" clId="{B52339E8-9012-4774-9BAE-EBB12BF21810}" dt="2023-06-12T11:08:19.328" v="1177" actId="164"/>
          <ac:spMkLst>
            <pc:docMk/>
            <pc:sldMk cId="4159287871" sldId="262"/>
            <ac:spMk id="4" creationId="{A56D18BF-54D7-5A89-9A8B-6814233E1C68}"/>
          </ac:spMkLst>
        </pc:spChg>
        <pc:spChg chg="add del mod">
          <ac:chgData name="Clare Stevenson" userId="a7063c9a-49b6-4025-8264-d6fbdc81e9a0" providerId="ADAL" clId="{B52339E8-9012-4774-9BAE-EBB12BF21810}" dt="2023-06-07T10:51:32.075" v="603" actId="478"/>
          <ac:spMkLst>
            <pc:docMk/>
            <pc:sldMk cId="4159287871" sldId="262"/>
            <ac:spMk id="5" creationId="{2B760ECC-F080-62A4-883D-262A82396557}"/>
          </ac:spMkLst>
        </pc:spChg>
        <pc:spChg chg="add mod topLvl">
          <ac:chgData name="Clare Stevenson" userId="a7063c9a-49b6-4025-8264-d6fbdc81e9a0" providerId="ADAL" clId="{B52339E8-9012-4774-9BAE-EBB12BF21810}" dt="2023-06-12T11:08:14.331" v="1176" actId="164"/>
          <ac:spMkLst>
            <pc:docMk/>
            <pc:sldMk cId="4159287871" sldId="262"/>
            <ac:spMk id="5" creationId="{2EDD55EB-4376-E52F-FCB1-B1C9324DF89C}"/>
          </ac:spMkLst>
        </pc:spChg>
        <pc:spChg chg="add mod">
          <ac:chgData name="Clare Stevenson" userId="a7063c9a-49b6-4025-8264-d6fbdc81e9a0" providerId="ADAL" clId="{B52339E8-9012-4774-9BAE-EBB12BF21810}" dt="2023-06-07T10:19:57.620" v="425"/>
          <ac:spMkLst>
            <pc:docMk/>
            <pc:sldMk cId="4159287871" sldId="262"/>
            <ac:spMk id="6" creationId="{0768C74F-44B7-E3B3-49DB-2CE844B2B175}"/>
          </ac:spMkLst>
        </pc:spChg>
        <pc:spChg chg="add mod">
          <ac:chgData name="Clare Stevenson" userId="a7063c9a-49b6-4025-8264-d6fbdc81e9a0" providerId="ADAL" clId="{B52339E8-9012-4774-9BAE-EBB12BF21810}" dt="2023-06-07T10:49:21.347" v="471"/>
          <ac:spMkLst>
            <pc:docMk/>
            <pc:sldMk cId="4159287871" sldId="262"/>
            <ac:spMk id="7" creationId="{EB463368-99ED-7442-3820-B38FE7DE8DAA}"/>
          </ac:spMkLst>
        </pc:spChg>
        <pc:spChg chg="add mod">
          <ac:chgData name="Clare Stevenson" userId="a7063c9a-49b6-4025-8264-d6fbdc81e9a0" providerId="ADAL" clId="{B52339E8-9012-4774-9BAE-EBB12BF21810}" dt="2023-06-12T10:32:24.416" v="850" actId="1035"/>
          <ac:spMkLst>
            <pc:docMk/>
            <pc:sldMk cId="4159287871" sldId="262"/>
            <ac:spMk id="9" creationId="{FF0AACA2-FFE3-D37C-5027-E42C5066CB06}"/>
          </ac:spMkLst>
        </pc:spChg>
        <pc:spChg chg="add mod">
          <ac:chgData name="Clare Stevenson" userId="a7063c9a-49b6-4025-8264-d6fbdc81e9a0" providerId="ADAL" clId="{B52339E8-9012-4774-9BAE-EBB12BF21810}" dt="2023-06-12T10:32:24.416" v="850" actId="1035"/>
          <ac:spMkLst>
            <pc:docMk/>
            <pc:sldMk cId="4159287871" sldId="262"/>
            <ac:spMk id="10" creationId="{7A0576A3-08EC-D950-95D4-BF6FBE5BDF49}"/>
          </ac:spMkLst>
        </pc:spChg>
        <pc:spChg chg="add del">
          <ac:chgData name="Clare Stevenson" userId="a7063c9a-49b6-4025-8264-d6fbdc81e9a0" providerId="ADAL" clId="{B52339E8-9012-4774-9BAE-EBB12BF21810}" dt="2023-06-12T10:32:40.561" v="854" actId="478"/>
          <ac:spMkLst>
            <pc:docMk/>
            <pc:sldMk cId="4159287871" sldId="262"/>
            <ac:spMk id="11" creationId="{FA072157-7E5F-000F-2A7F-F1A3EE381785}"/>
          </ac:spMkLst>
        </pc:spChg>
        <pc:spChg chg="add del mod">
          <ac:chgData name="Clare Stevenson" userId="a7063c9a-49b6-4025-8264-d6fbdc81e9a0" providerId="ADAL" clId="{B52339E8-9012-4774-9BAE-EBB12BF21810}" dt="2023-06-12T11:00:49.788" v="965" actId="478"/>
          <ac:spMkLst>
            <pc:docMk/>
            <pc:sldMk cId="4159287871" sldId="262"/>
            <ac:spMk id="15" creationId="{68538B8C-8C73-690C-D207-8BFF7C93492B}"/>
          </ac:spMkLst>
        </pc:spChg>
        <pc:spChg chg="add del mod">
          <ac:chgData name="Clare Stevenson" userId="a7063c9a-49b6-4025-8264-d6fbdc81e9a0" providerId="ADAL" clId="{B52339E8-9012-4774-9BAE-EBB12BF21810}" dt="2023-06-12T11:00:38.450" v="962" actId="478"/>
          <ac:spMkLst>
            <pc:docMk/>
            <pc:sldMk cId="4159287871" sldId="262"/>
            <ac:spMk id="16" creationId="{7B06E7EF-4F09-EB4A-4DF5-E10428A71CAD}"/>
          </ac:spMkLst>
        </pc:spChg>
        <pc:spChg chg="add del mod">
          <ac:chgData name="Clare Stevenson" userId="a7063c9a-49b6-4025-8264-d6fbdc81e9a0" providerId="ADAL" clId="{B52339E8-9012-4774-9BAE-EBB12BF21810}" dt="2023-06-12T11:00:35.634" v="960" actId="478"/>
          <ac:spMkLst>
            <pc:docMk/>
            <pc:sldMk cId="4159287871" sldId="262"/>
            <ac:spMk id="17" creationId="{A9AF50CB-E993-79AE-94A4-63D70EE5346D}"/>
          </ac:spMkLst>
        </pc:spChg>
        <pc:spChg chg="add del mod">
          <ac:chgData name="Clare Stevenson" userId="a7063c9a-49b6-4025-8264-d6fbdc81e9a0" providerId="ADAL" clId="{B52339E8-9012-4774-9BAE-EBB12BF21810}" dt="2023-06-12T11:00:37.833" v="961" actId="478"/>
          <ac:spMkLst>
            <pc:docMk/>
            <pc:sldMk cId="4159287871" sldId="262"/>
            <ac:spMk id="18" creationId="{A6B2CBD8-34E4-1100-3813-76B3894D3A2E}"/>
          </ac:spMkLst>
        </pc:spChg>
        <pc:grpChg chg="add mod topLvl">
          <ac:chgData name="Clare Stevenson" userId="a7063c9a-49b6-4025-8264-d6fbdc81e9a0" providerId="ADAL" clId="{B52339E8-9012-4774-9BAE-EBB12BF21810}" dt="2023-06-12T11:08:19.328" v="1177" actId="164"/>
          <ac:grpSpMkLst>
            <pc:docMk/>
            <pc:sldMk cId="4159287871" sldId="262"/>
            <ac:grpSpMk id="7169" creationId="{746FD349-6096-C94D-733D-BBDBF6377F52}"/>
          </ac:grpSpMkLst>
        </pc:grpChg>
        <pc:grpChg chg="add del mod">
          <ac:chgData name="Clare Stevenson" userId="a7063c9a-49b6-4025-8264-d6fbdc81e9a0" providerId="ADAL" clId="{B52339E8-9012-4774-9BAE-EBB12BF21810}" dt="2023-06-12T11:06:21.046" v="1059" actId="478"/>
          <ac:grpSpMkLst>
            <pc:docMk/>
            <pc:sldMk cId="4159287871" sldId="262"/>
            <ac:grpSpMk id="7171" creationId="{DD7950B0-02E1-7527-4278-5C2317A1F161}"/>
          </ac:grpSpMkLst>
        </pc:grpChg>
        <pc:grpChg chg="add del mod">
          <ac:chgData name="Clare Stevenson" userId="a7063c9a-49b6-4025-8264-d6fbdc81e9a0" providerId="ADAL" clId="{B52339E8-9012-4774-9BAE-EBB12BF21810}" dt="2023-06-12T11:06:52.716" v="1065" actId="165"/>
          <ac:grpSpMkLst>
            <pc:docMk/>
            <pc:sldMk cId="4159287871" sldId="262"/>
            <ac:grpSpMk id="7177" creationId="{28569E62-F68D-6D21-43BD-49AEAD269ECB}"/>
          </ac:grpSpMkLst>
        </pc:grpChg>
        <pc:grpChg chg="add del mod">
          <ac:chgData name="Clare Stevenson" userId="a7063c9a-49b6-4025-8264-d6fbdc81e9a0" providerId="ADAL" clId="{B52339E8-9012-4774-9BAE-EBB12BF21810}" dt="2023-06-12T11:06:23.293" v="1060" actId="478"/>
          <ac:grpSpMkLst>
            <pc:docMk/>
            <pc:sldMk cId="4159287871" sldId="262"/>
            <ac:grpSpMk id="7178" creationId="{CC0E0B65-49E2-7A01-31DF-326037BADC08}"/>
          </ac:grpSpMkLst>
        </pc:grpChg>
        <pc:grpChg chg="add mod">
          <ac:chgData name="Clare Stevenson" userId="a7063c9a-49b6-4025-8264-d6fbdc81e9a0" providerId="ADAL" clId="{B52339E8-9012-4774-9BAE-EBB12BF21810}" dt="2023-06-12T11:08:14.331" v="1176" actId="164"/>
          <ac:grpSpMkLst>
            <pc:docMk/>
            <pc:sldMk cId="4159287871" sldId="262"/>
            <ac:grpSpMk id="7188" creationId="{AF0048BC-E117-036F-A960-14E3B50564E5}"/>
          </ac:grpSpMkLst>
        </pc:grpChg>
        <pc:grpChg chg="add mod">
          <ac:chgData name="Clare Stevenson" userId="a7063c9a-49b6-4025-8264-d6fbdc81e9a0" providerId="ADAL" clId="{B52339E8-9012-4774-9BAE-EBB12BF21810}" dt="2023-06-12T11:08:14.331" v="1176" actId="164"/>
          <ac:grpSpMkLst>
            <pc:docMk/>
            <pc:sldMk cId="4159287871" sldId="262"/>
            <ac:grpSpMk id="7194" creationId="{FD747FD3-EACD-E87D-2565-AA59E0169B85}"/>
          </ac:grpSpMkLst>
        </pc:grpChg>
        <pc:grpChg chg="add mod">
          <ac:chgData name="Clare Stevenson" userId="a7063c9a-49b6-4025-8264-d6fbdc81e9a0" providerId="ADAL" clId="{B52339E8-9012-4774-9BAE-EBB12BF21810}" dt="2023-06-12T11:08:19.328" v="1177" actId="164"/>
          <ac:grpSpMkLst>
            <pc:docMk/>
            <pc:sldMk cId="4159287871" sldId="262"/>
            <ac:grpSpMk id="7195" creationId="{338BE139-D8B6-EC8A-D7CC-27DB44415530}"/>
          </ac:grpSpMkLst>
        </pc:grpChg>
        <pc:picChg chg="add mod">
          <ac:chgData name="Clare Stevenson" userId="a7063c9a-49b6-4025-8264-d6fbdc81e9a0" providerId="ADAL" clId="{B52339E8-9012-4774-9BAE-EBB12BF21810}" dt="2023-06-12T10:32:24.416" v="850" actId="1035"/>
          <ac:picMkLst>
            <pc:docMk/>
            <pc:sldMk cId="4159287871" sldId="262"/>
            <ac:picMk id="8" creationId="{2887D5EA-DCD5-8B63-34DA-3C3051B7EBB3}"/>
          </ac:picMkLst>
        </pc:picChg>
        <pc:picChg chg="add del mod">
          <ac:chgData name="Clare Stevenson" userId="a7063c9a-49b6-4025-8264-d6fbdc81e9a0" providerId="ADAL" clId="{B52339E8-9012-4774-9BAE-EBB12BF21810}" dt="2023-06-12T11:02:33.465" v="994" actId="478"/>
          <ac:picMkLst>
            <pc:docMk/>
            <pc:sldMk cId="4159287871" sldId="262"/>
            <ac:picMk id="13" creationId="{A84F9C2A-170F-E2BE-38A5-DB44370ED048}"/>
          </ac:picMkLst>
        </pc:picChg>
        <pc:picChg chg="add mod">
          <ac:chgData name="Clare Stevenson" userId="a7063c9a-49b6-4025-8264-d6fbdc81e9a0" providerId="ADAL" clId="{B52339E8-9012-4774-9BAE-EBB12BF21810}" dt="2023-06-12T11:06:52.716" v="1065" actId="165"/>
          <ac:picMkLst>
            <pc:docMk/>
            <pc:sldMk cId="4159287871" sldId="262"/>
            <ac:picMk id="14" creationId="{49AEAAA6-769B-66DB-07B7-822DD1B8B5B9}"/>
          </ac:picMkLst>
        </pc:picChg>
        <pc:picChg chg="add mod">
          <ac:chgData name="Clare Stevenson" userId="a7063c9a-49b6-4025-8264-d6fbdc81e9a0" providerId="ADAL" clId="{B52339E8-9012-4774-9BAE-EBB12BF21810}" dt="2023-06-12T10:32:24.416" v="850" actId="1035"/>
          <ac:picMkLst>
            <pc:docMk/>
            <pc:sldMk cId="4159287871" sldId="262"/>
            <ac:picMk id="7170" creationId="{9352653F-519B-6915-6B0C-F4FF6050AE91}"/>
          </ac:picMkLst>
        </pc:picChg>
        <pc:picChg chg="add del mod">
          <ac:chgData name="Clare Stevenson" userId="a7063c9a-49b6-4025-8264-d6fbdc81e9a0" providerId="ADAL" clId="{B52339E8-9012-4774-9BAE-EBB12BF21810}" dt="2023-06-07T10:51:31.539" v="602" actId="478"/>
          <ac:picMkLst>
            <pc:docMk/>
            <pc:sldMk cId="4159287871" sldId="262"/>
            <ac:picMk id="7171" creationId="{6629EA6C-0D06-1A0E-E5D4-8BF2293283A6}"/>
          </ac:picMkLst>
        </pc:picChg>
        <pc:picChg chg="del mod">
          <ac:chgData name="Clare Stevenson" userId="a7063c9a-49b6-4025-8264-d6fbdc81e9a0" providerId="ADAL" clId="{B52339E8-9012-4774-9BAE-EBB12BF21810}" dt="2023-06-12T11:06:11.369" v="1056" actId="478"/>
          <ac:picMkLst>
            <pc:docMk/>
            <pc:sldMk cId="4159287871" sldId="262"/>
            <ac:picMk id="7172" creationId="{18D32615-8A47-368D-B133-A7DC1E8FEBC7}"/>
          </ac:picMkLst>
        </pc:picChg>
        <pc:picChg chg="add del mod">
          <ac:chgData name="Clare Stevenson" userId="a7063c9a-49b6-4025-8264-d6fbdc81e9a0" providerId="ADAL" clId="{B52339E8-9012-4774-9BAE-EBB12BF21810}" dt="2023-06-12T11:07:02.348" v="1066" actId="478"/>
          <ac:picMkLst>
            <pc:docMk/>
            <pc:sldMk cId="4159287871" sldId="262"/>
            <ac:picMk id="7179" creationId="{D65BB70B-E37D-0986-22FC-CD1456F64F02}"/>
          </ac:picMkLst>
        </pc:picChg>
        <pc:picChg chg="mod">
          <ac:chgData name="Clare Stevenson" userId="a7063c9a-49b6-4025-8264-d6fbdc81e9a0" providerId="ADAL" clId="{B52339E8-9012-4774-9BAE-EBB12BF21810}" dt="2023-06-12T11:07:52.840" v="1169"/>
          <ac:picMkLst>
            <pc:docMk/>
            <pc:sldMk cId="4159287871" sldId="262"/>
            <ac:picMk id="7189" creationId="{231A22E1-9BEE-30B9-0248-36689391A658}"/>
          </ac:picMkLst>
        </pc:picChg>
        <pc:cxnChg chg="add mod">
          <ac:chgData name="Clare Stevenson" userId="a7063c9a-49b6-4025-8264-d6fbdc81e9a0" providerId="ADAL" clId="{B52339E8-9012-4774-9BAE-EBB12BF21810}" dt="2023-06-12T11:06:52.716" v="1065" actId="165"/>
          <ac:cxnSpMkLst>
            <pc:docMk/>
            <pc:sldMk cId="4159287871" sldId="262"/>
            <ac:cxnSpMk id="20" creationId="{9249FFEE-ABA3-70C6-2C3A-5889011DC2C1}"/>
          </ac:cxnSpMkLst>
        </pc:cxnChg>
        <pc:cxnChg chg="add mod">
          <ac:chgData name="Clare Stevenson" userId="a7063c9a-49b6-4025-8264-d6fbdc81e9a0" providerId="ADAL" clId="{B52339E8-9012-4774-9BAE-EBB12BF21810}" dt="2023-06-12T11:06:52.716" v="1065" actId="165"/>
          <ac:cxnSpMkLst>
            <pc:docMk/>
            <pc:sldMk cId="4159287871" sldId="262"/>
            <ac:cxnSpMk id="23" creationId="{D3000967-9549-5A0D-D174-8F32CB7A56A0}"/>
          </ac:cxnSpMkLst>
        </pc:cxnChg>
        <pc:cxnChg chg="add mod">
          <ac:chgData name="Clare Stevenson" userId="a7063c9a-49b6-4025-8264-d6fbdc81e9a0" providerId="ADAL" clId="{B52339E8-9012-4774-9BAE-EBB12BF21810}" dt="2023-06-12T11:06:52.716" v="1065" actId="165"/>
          <ac:cxnSpMkLst>
            <pc:docMk/>
            <pc:sldMk cId="4159287871" sldId="262"/>
            <ac:cxnSpMk id="25" creationId="{142FCC47-A41C-8384-98DF-CC189E28C14F}"/>
          </ac:cxnSpMkLst>
        </pc:cxnChg>
        <pc:cxnChg chg="add mod">
          <ac:chgData name="Clare Stevenson" userId="a7063c9a-49b6-4025-8264-d6fbdc81e9a0" providerId="ADAL" clId="{B52339E8-9012-4774-9BAE-EBB12BF21810}" dt="2023-06-12T11:06:52.716" v="1065" actId="165"/>
          <ac:cxnSpMkLst>
            <pc:docMk/>
            <pc:sldMk cId="4159287871" sldId="262"/>
            <ac:cxnSpMk id="28" creationId="{70DB2180-8B17-4265-6575-7661C15CFA32}"/>
          </ac:cxnSpMkLst>
        </pc:cxnChg>
        <pc:cxnChg chg="del mod">
          <ac:chgData name="Clare Stevenson" userId="a7063c9a-49b6-4025-8264-d6fbdc81e9a0" providerId="ADAL" clId="{B52339E8-9012-4774-9BAE-EBB12BF21810}" dt="2023-06-12T11:06:15.236" v="1057" actId="478"/>
          <ac:cxnSpMkLst>
            <pc:docMk/>
            <pc:sldMk cId="4159287871" sldId="262"/>
            <ac:cxnSpMk id="7173" creationId="{83EF7C85-C366-2607-1173-4B24CAAF2A07}"/>
          </ac:cxnSpMkLst>
        </pc:cxnChg>
        <pc:cxnChg chg="del mod topLvl">
          <ac:chgData name="Clare Stevenson" userId="a7063c9a-49b6-4025-8264-d6fbdc81e9a0" providerId="ADAL" clId="{B52339E8-9012-4774-9BAE-EBB12BF21810}" dt="2023-06-12T11:06:23.293" v="1060" actId="478"/>
          <ac:cxnSpMkLst>
            <pc:docMk/>
            <pc:sldMk cId="4159287871" sldId="262"/>
            <ac:cxnSpMk id="7174" creationId="{FB50CC3F-D658-F6E1-7386-84505BBCEFE1}"/>
          </ac:cxnSpMkLst>
        </pc:cxnChg>
        <pc:cxnChg chg="del mod">
          <ac:chgData name="Clare Stevenson" userId="a7063c9a-49b6-4025-8264-d6fbdc81e9a0" providerId="ADAL" clId="{B52339E8-9012-4774-9BAE-EBB12BF21810}" dt="2023-06-12T11:06:21.046" v="1059" actId="478"/>
          <ac:cxnSpMkLst>
            <pc:docMk/>
            <pc:sldMk cId="4159287871" sldId="262"/>
            <ac:cxnSpMk id="7175" creationId="{049C9B25-FCD2-8116-A493-6970D7C497B6}"/>
          </ac:cxnSpMkLst>
        </pc:cxnChg>
        <pc:cxnChg chg="del mod">
          <ac:chgData name="Clare Stevenson" userId="a7063c9a-49b6-4025-8264-d6fbdc81e9a0" providerId="ADAL" clId="{B52339E8-9012-4774-9BAE-EBB12BF21810}" dt="2023-06-12T11:06:18.729" v="1058" actId="478"/>
          <ac:cxnSpMkLst>
            <pc:docMk/>
            <pc:sldMk cId="4159287871" sldId="262"/>
            <ac:cxnSpMk id="7176" creationId="{4103C766-6382-F9C8-F589-BE9FD3F7EAE5}"/>
          </ac:cxnSpMkLst>
        </pc:cxnChg>
        <pc:cxnChg chg="add del mod ord">
          <ac:chgData name="Clare Stevenson" userId="a7063c9a-49b6-4025-8264-d6fbdc81e9a0" providerId="ADAL" clId="{B52339E8-9012-4774-9BAE-EBB12BF21810}" dt="2023-06-12T11:07:19.516" v="1166" actId="478"/>
          <ac:cxnSpMkLst>
            <pc:docMk/>
            <pc:sldMk cId="4159287871" sldId="262"/>
            <ac:cxnSpMk id="7180" creationId="{781CCDCF-BB5C-49A0-0991-18994627B2B4}"/>
          </ac:cxnSpMkLst>
        </pc:cxnChg>
        <pc:cxnChg chg="add del mod ord">
          <ac:chgData name="Clare Stevenson" userId="a7063c9a-49b6-4025-8264-d6fbdc81e9a0" providerId="ADAL" clId="{B52339E8-9012-4774-9BAE-EBB12BF21810}" dt="2023-06-12T11:07:19.516" v="1166" actId="478"/>
          <ac:cxnSpMkLst>
            <pc:docMk/>
            <pc:sldMk cId="4159287871" sldId="262"/>
            <ac:cxnSpMk id="7181" creationId="{88E941AD-30E7-7045-A005-23D57BD81FA9}"/>
          </ac:cxnSpMkLst>
        </pc:cxnChg>
        <pc:cxnChg chg="add del mod ord">
          <ac:chgData name="Clare Stevenson" userId="a7063c9a-49b6-4025-8264-d6fbdc81e9a0" providerId="ADAL" clId="{B52339E8-9012-4774-9BAE-EBB12BF21810}" dt="2023-06-12T11:07:19.516" v="1166" actId="478"/>
          <ac:cxnSpMkLst>
            <pc:docMk/>
            <pc:sldMk cId="4159287871" sldId="262"/>
            <ac:cxnSpMk id="7182" creationId="{DE388AD9-C583-C0B1-5FB1-663ACF2606F0}"/>
          </ac:cxnSpMkLst>
        </pc:cxnChg>
        <pc:cxnChg chg="add del mod ord">
          <ac:chgData name="Clare Stevenson" userId="a7063c9a-49b6-4025-8264-d6fbdc81e9a0" providerId="ADAL" clId="{B52339E8-9012-4774-9BAE-EBB12BF21810}" dt="2023-06-12T11:07:19.516" v="1166" actId="478"/>
          <ac:cxnSpMkLst>
            <pc:docMk/>
            <pc:sldMk cId="4159287871" sldId="262"/>
            <ac:cxnSpMk id="7183" creationId="{35407206-79D1-68D6-EA5F-04E89B739440}"/>
          </ac:cxnSpMkLst>
        </pc:cxnChg>
        <pc:cxnChg chg="add del mod">
          <ac:chgData name="Clare Stevenson" userId="a7063c9a-49b6-4025-8264-d6fbdc81e9a0" providerId="ADAL" clId="{B52339E8-9012-4774-9BAE-EBB12BF21810}" dt="2023-06-12T11:07:35.518" v="1168"/>
          <ac:cxnSpMkLst>
            <pc:docMk/>
            <pc:sldMk cId="4159287871" sldId="262"/>
            <ac:cxnSpMk id="7184" creationId="{87DC8F4A-1189-A611-ADF4-0E42A1661CAA}"/>
          </ac:cxnSpMkLst>
        </pc:cxnChg>
        <pc:cxnChg chg="add del mod">
          <ac:chgData name="Clare Stevenson" userId="a7063c9a-49b6-4025-8264-d6fbdc81e9a0" providerId="ADAL" clId="{B52339E8-9012-4774-9BAE-EBB12BF21810}" dt="2023-06-12T11:07:35.518" v="1168"/>
          <ac:cxnSpMkLst>
            <pc:docMk/>
            <pc:sldMk cId="4159287871" sldId="262"/>
            <ac:cxnSpMk id="7185" creationId="{E081F60A-C78D-ADF3-7A56-C6143502A1CD}"/>
          </ac:cxnSpMkLst>
        </pc:cxnChg>
        <pc:cxnChg chg="add del mod">
          <ac:chgData name="Clare Stevenson" userId="a7063c9a-49b6-4025-8264-d6fbdc81e9a0" providerId="ADAL" clId="{B52339E8-9012-4774-9BAE-EBB12BF21810}" dt="2023-06-12T11:07:35.518" v="1168"/>
          <ac:cxnSpMkLst>
            <pc:docMk/>
            <pc:sldMk cId="4159287871" sldId="262"/>
            <ac:cxnSpMk id="7186" creationId="{7AC194C1-1234-1F68-58DE-EB3DC871FB9C}"/>
          </ac:cxnSpMkLst>
        </pc:cxnChg>
        <pc:cxnChg chg="add del mod">
          <ac:chgData name="Clare Stevenson" userId="a7063c9a-49b6-4025-8264-d6fbdc81e9a0" providerId="ADAL" clId="{B52339E8-9012-4774-9BAE-EBB12BF21810}" dt="2023-06-12T11:07:35.518" v="1168"/>
          <ac:cxnSpMkLst>
            <pc:docMk/>
            <pc:sldMk cId="4159287871" sldId="262"/>
            <ac:cxnSpMk id="7187" creationId="{649E9393-0371-5484-C3E6-FC42556DD8E2}"/>
          </ac:cxnSpMkLst>
        </pc:cxnChg>
        <pc:cxnChg chg="mod">
          <ac:chgData name="Clare Stevenson" userId="a7063c9a-49b6-4025-8264-d6fbdc81e9a0" providerId="ADAL" clId="{B52339E8-9012-4774-9BAE-EBB12BF21810}" dt="2023-06-12T11:07:52.840" v="1169"/>
          <ac:cxnSpMkLst>
            <pc:docMk/>
            <pc:sldMk cId="4159287871" sldId="262"/>
            <ac:cxnSpMk id="7190" creationId="{8955F7D4-9EA7-F496-C49D-FB63EA534AC9}"/>
          </ac:cxnSpMkLst>
        </pc:cxnChg>
        <pc:cxnChg chg="mod">
          <ac:chgData name="Clare Stevenson" userId="a7063c9a-49b6-4025-8264-d6fbdc81e9a0" providerId="ADAL" clId="{B52339E8-9012-4774-9BAE-EBB12BF21810}" dt="2023-06-12T11:07:52.840" v="1169"/>
          <ac:cxnSpMkLst>
            <pc:docMk/>
            <pc:sldMk cId="4159287871" sldId="262"/>
            <ac:cxnSpMk id="7191" creationId="{D6E1FA71-90EE-C920-B50B-B7056782BF5E}"/>
          </ac:cxnSpMkLst>
        </pc:cxnChg>
        <pc:cxnChg chg="mod">
          <ac:chgData name="Clare Stevenson" userId="a7063c9a-49b6-4025-8264-d6fbdc81e9a0" providerId="ADAL" clId="{B52339E8-9012-4774-9BAE-EBB12BF21810}" dt="2023-06-12T11:07:52.840" v="1169"/>
          <ac:cxnSpMkLst>
            <pc:docMk/>
            <pc:sldMk cId="4159287871" sldId="262"/>
            <ac:cxnSpMk id="7192" creationId="{58EE1E76-E51C-8119-4F5B-ADE34CE8D3ED}"/>
          </ac:cxnSpMkLst>
        </pc:cxnChg>
        <pc:cxnChg chg="mod">
          <ac:chgData name="Clare Stevenson" userId="a7063c9a-49b6-4025-8264-d6fbdc81e9a0" providerId="ADAL" clId="{B52339E8-9012-4774-9BAE-EBB12BF21810}" dt="2023-06-12T11:07:52.840" v="1169"/>
          <ac:cxnSpMkLst>
            <pc:docMk/>
            <pc:sldMk cId="4159287871" sldId="262"/>
            <ac:cxnSpMk id="7193" creationId="{05965236-F61A-F172-05A0-4E39799AD0CB}"/>
          </ac:cxnSpMkLst>
        </pc:cxnChg>
        <pc:extLst>
          <p:ext xmlns:p="http://schemas.openxmlformats.org/presentationml/2006/main" uri="{D6D511B9-2390-475A-947B-AFAB55BFBCF1}">
            <pc226:cmChg xmlns:pc226="http://schemas.microsoft.com/office/powerpoint/2022/06/main/command" chg="add del">
              <pc226:chgData name="Clare Stevenson" userId="a7063c9a-49b6-4025-8264-d6fbdc81e9a0" providerId="ADAL" clId="{B52339E8-9012-4774-9BAE-EBB12BF21810}" dt="2023-06-12T10:33:13.049" v="860"/>
              <pc2:cmMkLst xmlns:pc2="http://schemas.microsoft.com/office/powerpoint/2019/9/main/command">
                <pc:docMk/>
                <pc:sldMk cId="4159287871" sldId="262"/>
                <pc2:cmMk id="{D32035DA-99E9-4F4A-BD45-F06FA87122A3}"/>
              </pc2:cmMkLst>
            </pc226:cmChg>
            <pc226:cmChg xmlns:pc226="http://schemas.microsoft.com/office/powerpoint/2022/06/main/command" chg="add del mod">
              <pc226:chgData name="Clare Stevenson" userId="a7063c9a-49b6-4025-8264-d6fbdc81e9a0" providerId="ADAL" clId="{B52339E8-9012-4774-9BAE-EBB12BF21810}" dt="2023-06-12T11:08:37.916" v="1178"/>
              <pc2:cmMkLst xmlns:pc2="http://schemas.microsoft.com/office/powerpoint/2019/9/main/command">
                <pc:docMk/>
                <pc:sldMk cId="4159287871" sldId="262"/>
                <pc2:cmMk id="{3224C9E7-7D3E-48D3-A63A-1316F8BB7B39}"/>
              </pc2:cmMkLst>
              <pc226:cmRplyChg chg="add">
                <pc226:chgData name="Clare Stevenson" userId="a7063c9a-49b6-4025-8264-d6fbdc81e9a0" providerId="ADAL" clId="{B52339E8-9012-4774-9BAE-EBB12BF21810}" dt="2023-06-12T08:34:12.716" v="793"/>
                <pc2:cmRplyMkLst xmlns:pc2="http://schemas.microsoft.com/office/powerpoint/2019/9/main/command">
                  <pc:docMk/>
                  <pc:sldMk cId="4159287871" sldId="262"/>
                  <pc2:cmMk id="{3224C9E7-7D3E-48D3-A63A-1316F8BB7B39}"/>
                  <pc2:cmRplyMk id="{CD32AE4A-31B8-4244-9AEF-062A25403C9F}"/>
                </pc2:cmRplyMkLst>
              </pc226:cmRplyChg>
            </pc226:cmChg>
          </p:ext>
        </pc:extLst>
      </pc:sldChg>
      <pc:sldChg chg="addSp delSp modSp new mod modNotesTx">
        <pc:chgData name="Clare Stevenson" userId="a7063c9a-49b6-4025-8264-d6fbdc81e9a0" providerId="ADAL" clId="{B52339E8-9012-4774-9BAE-EBB12BF21810}" dt="2023-06-12T11:04:37.852" v="1042" actId="6549"/>
        <pc:sldMkLst>
          <pc:docMk/>
          <pc:sldMk cId="3832077190" sldId="263"/>
        </pc:sldMkLst>
        <pc:spChg chg="add mod">
          <ac:chgData name="Clare Stevenson" userId="a7063c9a-49b6-4025-8264-d6fbdc81e9a0" providerId="ADAL" clId="{B52339E8-9012-4774-9BAE-EBB12BF21810}" dt="2023-06-12T11:04:37.852" v="1042" actId="6549"/>
          <ac:spMkLst>
            <pc:docMk/>
            <pc:sldMk cId="3832077190" sldId="263"/>
            <ac:spMk id="3" creationId="{53B54954-7926-A1F0-C853-9C74520470E5}"/>
          </ac:spMkLst>
        </pc:spChg>
        <pc:spChg chg="add del mod">
          <ac:chgData name="Clare Stevenson" userId="a7063c9a-49b6-4025-8264-d6fbdc81e9a0" providerId="ADAL" clId="{B52339E8-9012-4774-9BAE-EBB12BF21810}" dt="2023-06-07T10:52:39" v="624" actId="478"/>
          <ac:spMkLst>
            <pc:docMk/>
            <pc:sldMk cId="3832077190" sldId="263"/>
            <ac:spMk id="4" creationId="{2978B2C9-77C5-E802-75A5-40572B7F218A}"/>
          </ac:spMkLst>
        </pc:spChg>
        <pc:spChg chg="add del mod">
          <ac:chgData name="Clare Stevenson" userId="a7063c9a-49b6-4025-8264-d6fbdc81e9a0" providerId="ADAL" clId="{B52339E8-9012-4774-9BAE-EBB12BF21810}" dt="2023-06-07T10:52:40.770" v="626" actId="478"/>
          <ac:spMkLst>
            <pc:docMk/>
            <pc:sldMk cId="3832077190" sldId="263"/>
            <ac:spMk id="5" creationId="{61F8087C-BB60-0360-F5CE-E509E1DCC2FF}"/>
          </ac:spMkLst>
        </pc:spChg>
        <pc:spChg chg="add mod">
          <ac:chgData name="Clare Stevenson" userId="a7063c9a-49b6-4025-8264-d6fbdc81e9a0" providerId="ADAL" clId="{B52339E8-9012-4774-9BAE-EBB12BF21810}" dt="2023-06-07T10:19:59.215" v="426"/>
          <ac:spMkLst>
            <pc:docMk/>
            <pc:sldMk cId="3832077190" sldId="263"/>
            <ac:spMk id="6" creationId="{1A76799F-7681-35A2-CCF4-937A8589DA08}"/>
          </ac:spMkLst>
        </pc:spChg>
        <pc:spChg chg="add mod">
          <ac:chgData name="Clare Stevenson" userId="a7063c9a-49b6-4025-8264-d6fbdc81e9a0" providerId="ADAL" clId="{B52339E8-9012-4774-9BAE-EBB12BF21810}" dt="2023-06-07T10:49:23.052" v="472"/>
          <ac:spMkLst>
            <pc:docMk/>
            <pc:sldMk cId="3832077190" sldId="263"/>
            <ac:spMk id="7" creationId="{DCA7E102-9923-E3B0-70E9-DE589EA952C0}"/>
          </ac:spMkLst>
        </pc:spChg>
        <pc:spChg chg="add mod">
          <ac:chgData name="Clare Stevenson" userId="a7063c9a-49b6-4025-8264-d6fbdc81e9a0" providerId="ADAL" clId="{B52339E8-9012-4774-9BAE-EBB12BF21810}" dt="2023-06-07T10:52:42.902" v="627"/>
          <ac:spMkLst>
            <pc:docMk/>
            <pc:sldMk cId="3832077190" sldId="263"/>
            <ac:spMk id="9" creationId="{E820465F-4629-4F41-8CDE-65F263974012}"/>
          </ac:spMkLst>
        </pc:spChg>
        <pc:spChg chg="add mod">
          <ac:chgData name="Clare Stevenson" userId="a7063c9a-49b6-4025-8264-d6fbdc81e9a0" providerId="ADAL" clId="{B52339E8-9012-4774-9BAE-EBB12BF21810}" dt="2023-06-07T10:52:42.902" v="627"/>
          <ac:spMkLst>
            <pc:docMk/>
            <pc:sldMk cId="3832077190" sldId="263"/>
            <ac:spMk id="10" creationId="{EFD0702C-B75E-3BCF-FB18-F9F9984091C7}"/>
          </ac:spMkLst>
        </pc:spChg>
        <pc:picChg chg="add mod">
          <ac:chgData name="Clare Stevenson" userId="a7063c9a-49b6-4025-8264-d6fbdc81e9a0" providerId="ADAL" clId="{B52339E8-9012-4774-9BAE-EBB12BF21810}" dt="2023-06-07T10:52:42.902" v="627"/>
          <ac:picMkLst>
            <pc:docMk/>
            <pc:sldMk cId="3832077190" sldId="263"/>
            <ac:picMk id="8" creationId="{852A1547-B31C-BC2D-9385-436EB7E99F03}"/>
          </ac:picMkLst>
        </pc:picChg>
        <pc:picChg chg="add mod">
          <ac:chgData name="Clare Stevenson" userId="a7063c9a-49b6-4025-8264-d6fbdc81e9a0" providerId="ADAL" clId="{B52339E8-9012-4774-9BAE-EBB12BF21810}" dt="2023-06-07T10:53:16.472" v="639" actId="1037"/>
          <ac:picMkLst>
            <pc:docMk/>
            <pc:sldMk cId="3832077190" sldId="263"/>
            <ac:picMk id="8194" creationId="{D9DD1E7E-6A56-1A6A-8678-76FDF2289739}"/>
          </ac:picMkLst>
        </pc:picChg>
        <pc:picChg chg="add del mod">
          <ac:chgData name="Clare Stevenson" userId="a7063c9a-49b6-4025-8264-d6fbdc81e9a0" providerId="ADAL" clId="{B52339E8-9012-4774-9BAE-EBB12BF21810}" dt="2023-06-07T10:52:39.549" v="625" actId="478"/>
          <ac:picMkLst>
            <pc:docMk/>
            <pc:sldMk cId="3832077190" sldId="263"/>
            <ac:picMk id="8195" creationId="{682AC2E1-A727-4D53-C51D-CB640C4C76E3}"/>
          </ac:picMkLst>
        </pc:picChg>
      </pc:sldChg>
      <pc:sldChg chg="addSp delSp modSp new mod modNotesTx">
        <pc:chgData name="Clare Stevenson" userId="a7063c9a-49b6-4025-8264-d6fbdc81e9a0" providerId="ADAL" clId="{B52339E8-9012-4774-9BAE-EBB12BF21810}" dt="2023-06-07T11:04:47.659" v="698"/>
        <pc:sldMkLst>
          <pc:docMk/>
          <pc:sldMk cId="3192813906" sldId="264"/>
        </pc:sldMkLst>
        <pc:spChg chg="add del">
          <ac:chgData name="Clare Stevenson" userId="a7063c9a-49b6-4025-8264-d6fbdc81e9a0" providerId="ADAL" clId="{B52339E8-9012-4774-9BAE-EBB12BF21810}" dt="2023-06-07T09:51:21.898" v="59" actId="22"/>
          <ac:spMkLst>
            <pc:docMk/>
            <pc:sldMk cId="3192813906" sldId="264"/>
            <ac:spMk id="3" creationId="{D3274071-AEC9-CE3D-6AF5-7A2BA8F6A6FA}"/>
          </ac:spMkLst>
        </pc:spChg>
        <pc:spChg chg="add mod">
          <ac:chgData name="Clare Stevenson" userId="a7063c9a-49b6-4025-8264-d6fbdc81e9a0" providerId="ADAL" clId="{B52339E8-9012-4774-9BAE-EBB12BF21810}" dt="2023-06-07T10:49:54.542" v="552" actId="1076"/>
          <ac:spMkLst>
            <pc:docMk/>
            <pc:sldMk cId="3192813906" sldId="264"/>
            <ac:spMk id="5" creationId="{E15DEC7F-F076-03E1-160B-217ABB0CB87C}"/>
          </ac:spMkLst>
        </pc:spChg>
        <pc:spChg chg="add mod">
          <ac:chgData name="Clare Stevenson" userId="a7063c9a-49b6-4025-8264-d6fbdc81e9a0" providerId="ADAL" clId="{B52339E8-9012-4774-9BAE-EBB12BF21810}" dt="2023-06-07T10:20:00.183" v="427"/>
          <ac:spMkLst>
            <pc:docMk/>
            <pc:sldMk cId="3192813906" sldId="264"/>
            <ac:spMk id="6" creationId="{B2D44047-3A46-E0FD-CE56-CACFE5F2A81A}"/>
          </ac:spMkLst>
        </pc:spChg>
        <pc:spChg chg="add mod">
          <ac:chgData name="Clare Stevenson" userId="a7063c9a-49b6-4025-8264-d6fbdc81e9a0" providerId="ADAL" clId="{B52339E8-9012-4774-9BAE-EBB12BF21810}" dt="2023-06-07T10:49:24.635" v="473"/>
          <ac:spMkLst>
            <pc:docMk/>
            <pc:sldMk cId="3192813906" sldId="264"/>
            <ac:spMk id="7" creationId="{5EDE7324-9C00-5A3C-68C0-9B563E1F7B52}"/>
          </ac:spMkLst>
        </pc:spChg>
        <pc:picChg chg="add mod">
          <ac:chgData name="Clare Stevenson" userId="a7063c9a-49b6-4025-8264-d6fbdc81e9a0" providerId="ADAL" clId="{B52339E8-9012-4774-9BAE-EBB12BF21810}" dt="2023-06-07T10:49:54.542" v="552" actId="1076"/>
          <ac:picMkLst>
            <pc:docMk/>
            <pc:sldMk cId="3192813906" sldId="264"/>
            <ac:picMk id="9218" creationId="{85032774-409C-3AFA-F495-587F87AA693F}"/>
          </ac:picMkLst>
        </pc:picChg>
      </pc:sldChg>
      <pc:sldChg chg="addSp delSp modSp new mod modNotesTx">
        <pc:chgData name="Clare Stevenson" userId="a7063c9a-49b6-4025-8264-d6fbdc81e9a0" providerId="ADAL" clId="{B52339E8-9012-4774-9BAE-EBB12BF21810}" dt="2023-06-07T11:04:56.119" v="699"/>
        <pc:sldMkLst>
          <pc:docMk/>
          <pc:sldMk cId="3519658101" sldId="265"/>
        </pc:sldMkLst>
        <pc:spChg chg="add del">
          <ac:chgData name="Clare Stevenson" userId="a7063c9a-49b6-4025-8264-d6fbdc81e9a0" providerId="ADAL" clId="{B52339E8-9012-4774-9BAE-EBB12BF21810}" dt="2023-06-07T09:52:07.437" v="70" actId="22"/>
          <ac:spMkLst>
            <pc:docMk/>
            <pc:sldMk cId="3519658101" sldId="265"/>
            <ac:spMk id="3" creationId="{0D24C67B-1025-3B29-A341-B5BF07748723}"/>
          </ac:spMkLst>
        </pc:spChg>
        <pc:spChg chg="add del">
          <ac:chgData name="Clare Stevenson" userId="a7063c9a-49b6-4025-8264-d6fbdc81e9a0" providerId="ADAL" clId="{B52339E8-9012-4774-9BAE-EBB12BF21810}" dt="2023-06-07T09:52:09.629" v="72" actId="22"/>
          <ac:spMkLst>
            <pc:docMk/>
            <pc:sldMk cId="3519658101" sldId="265"/>
            <ac:spMk id="5" creationId="{7D876AE1-FEC3-2B53-F97B-06261FA60766}"/>
          </ac:spMkLst>
        </pc:spChg>
        <pc:spChg chg="add del">
          <ac:chgData name="Clare Stevenson" userId="a7063c9a-49b6-4025-8264-d6fbdc81e9a0" providerId="ADAL" clId="{B52339E8-9012-4774-9BAE-EBB12BF21810}" dt="2023-06-07T09:52:14.516" v="74" actId="22"/>
          <ac:spMkLst>
            <pc:docMk/>
            <pc:sldMk cId="3519658101" sldId="265"/>
            <ac:spMk id="7" creationId="{AD297865-672F-4D66-BDE6-02FCEB92E842}"/>
          </ac:spMkLst>
        </pc:spChg>
        <pc:spChg chg="add mod">
          <ac:chgData name="Clare Stevenson" userId="a7063c9a-49b6-4025-8264-d6fbdc81e9a0" providerId="ADAL" clId="{B52339E8-9012-4774-9BAE-EBB12BF21810}" dt="2023-06-07T10:49:37.100" v="503" actId="1036"/>
          <ac:spMkLst>
            <pc:docMk/>
            <pc:sldMk cId="3519658101" sldId="265"/>
            <ac:spMk id="9" creationId="{D1E5A03B-58B0-8E9A-8055-FDA748B8A1AC}"/>
          </ac:spMkLst>
        </pc:spChg>
        <pc:spChg chg="add mod">
          <ac:chgData name="Clare Stevenson" userId="a7063c9a-49b6-4025-8264-d6fbdc81e9a0" providerId="ADAL" clId="{B52339E8-9012-4774-9BAE-EBB12BF21810}" dt="2023-06-07T10:20:02.388" v="428"/>
          <ac:spMkLst>
            <pc:docMk/>
            <pc:sldMk cId="3519658101" sldId="265"/>
            <ac:spMk id="10" creationId="{C0B10C1A-6C6E-9C10-99A4-199DB7D24F35}"/>
          </ac:spMkLst>
        </pc:spChg>
        <pc:spChg chg="add mod">
          <ac:chgData name="Clare Stevenson" userId="a7063c9a-49b6-4025-8264-d6fbdc81e9a0" providerId="ADAL" clId="{B52339E8-9012-4774-9BAE-EBB12BF21810}" dt="2023-06-07T10:49:28.861" v="474"/>
          <ac:spMkLst>
            <pc:docMk/>
            <pc:sldMk cId="3519658101" sldId="265"/>
            <ac:spMk id="11" creationId="{1F4DB99C-DC4E-488C-7916-3ADD611073C0}"/>
          </ac:spMkLst>
        </pc:spChg>
        <pc:picChg chg="add mod">
          <ac:chgData name="Clare Stevenson" userId="a7063c9a-49b6-4025-8264-d6fbdc81e9a0" providerId="ADAL" clId="{B52339E8-9012-4774-9BAE-EBB12BF21810}" dt="2023-06-07T10:49:37.100" v="503" actId="1036"/>
          <ac:picMkLst>
            <pc:docMk/>
            <pc:sldMk cId="3519658101" sldId="265"/>
            <ac:picMk id="10242" creationId="{CCE853C9-062C-5CEC-2FE9-5E44E181B7AB}"/>
          </ac:picMkLst>
        </pc:picChg>
        <pc:picChg chg="add mod">
          <ac:chgData name="Clare Stevenson" userId="a7063c9a-49b6-4025-8264-d6fbdc81e9a0" providerId="ADAL" clId="{B52339E8-9012-4774-9BAE-EBB12BF21810}" dt="2023-06-07T10:49:37.100" v="503" actId="1036"/>
          <ac:picMkLst>
            <pc:docMk/>
            <pc:sldMk cId="3519658101" sldId="265"/>
            <ac:picMk id="10243" creationId="{543CB4E0-414A-82A2-307D-7366F5E79257}"/>
          </ac:picMkLst>
        </pc:picChg>
        <pc:picChg chg="add mod">
          <ac:chgData name="Clare Stevenson" userId="a7063c9a-49b6-4025-8264-d6fbdc81e9a0" providerId="ADAL" clId="{B52339E8-9012-4774-9BAE-EBB12BF21810}" dt="2023-06-07T10:49:37.100" v="503" actId="1036"/>
          <ac:picMkLst>
            <pc:docMk/>
            <pc:sldMk cId="3519658101" sldId="265"/>
            <ac:picMk id="10244" creationId="{9D5537FD-065F-CE44-1278-3C72D94F4358}"/>
          </ac:picMkLst>
        </pc:picChg>
      </pc:sldChg>
      <pc:sldChg chg="addSp delSp modSp new mod ord modClrScheme chgLayout">
        <pc:chgData name="Clare Stevenson" userId="a7063c9a-49b6-4025-8264-d6fbdc81e9a0" providerId="ADAL" clId="{B52339E8-9012-4774-9BAE-EBB12BF21810}" dt="2023-06-07T11:15:47.443" v="701" actId="207"/>
        <pc:sldMkLst>
          <pc:docMk/>
          <pc:sldMk cId="3036105664" sldId="266"/>
        </pc:sldMkLst>
        <pc:spChg chg="add mod ord">
          <ac:chgData name="Clare Stevenson" userId="a7063c9a-49b6-4025-8264-d6fbdc81e9a0" providerId="ADAL" clId="{B52339E8-9012-4774-9BAE-EBB12BF21810}" dt="2023-06-07T10:05:57.633" v="216" actId="167"/>
          <ac:spMkLst>
            <pc:docMk/>
            <pc:sldMk cId="3036105664" sldId="266"/>
            <ac:spMk id="2" creationId="{F378D170-4658-07C4-8F15-1F49032BF062}"/>
          </ac:spMkLst>
        </pc:spChg>
        <pc:spChg chg="add del mod">
          <ac:chgData name="Clare Stevenson" userId="a7063c9a-49b6-4025-8264-d6fbdc81e9a0" providerId="ADAL" clId="{B52339E8-9012-4774-9BAE-EBB12BF21810}" dt="2023-06-07T10:06:49.918" v="221" actId="478"/>
          <ac:spMkLst>
            <pc:docMk/>
            <pc:sldMk cId="3036105664" sldId="266"/>
            <ac:spMk id="6" creationId="{B5CD8812-4BAD-D5E1-B16D-95BE42814101}"/>
          </ac:spMkLst>
        </pc:spChg>
        <pc:spChg chg="add mod">
          <ac:chgData name="Clare Stevenson" userId="a7063c9a-49b6-4025-8264-d6fbdc81e9a0" providerId="ADAL" clId="{B52339E8-9012-4774-9BAE-EBB12BF21810}" dt="2023-06-07T10:07:31.945" v="234" actId="1076"/>
          <ac:spMkLst>
            <pc:docMk/>
            <pc:sldMk cId="3036105664" sldId="266"/>
            <ac:spMk id="7" creationId="{66087E8C-F7F9-ED2E-A128-A2E1A321BE8B}"/>
          </ac:spMkLst>
        </pc:spChg>
        <pc:spChg chg="add mod">
          <ac:chgData name="Clare Stevenson" userId="a7063c9a-49b6-4025-8264-d6fbdc81e9a0" providerId="ADAL" clId="{B52339E8-9012-4774-9BAE-EBB12BF21810}" dt="2023-06-07T10:15:37.320" v="330" actId="1036"/>
          <ac:spMkLst>
            <pc:docMk/>
            <pc:sldMk cId="3036105664" sldId="266"/>
            <ac:spMk id="8" creationId="{1038BB2E-BF5E-7B58-C850-D42CF7981FF2}"/>
          </ac:spMkLst>
        </pc:spChg>
        <pc:spChg chg="add mod">
          <ac:chgData name="Clare Stevenson" userId="a7063c9a-49b6-4025-8264-d6fbdc81e9a0" providerId="ADAL" clId="{B52339E8-9012-4774-9BAE-EBB12BF21810}" dt="2023-06-07T11:15:47.443" v="701" actId="207"/>
          <ac:spMkLst>
            <pc:docMk/>
            <pc:sldMk cId="3036105664" sldId="266"/>
            <ac:spMk id="9" creationId="{D52ED7C9-D11B-1480-812F-3C25222BD152}"/>
          </ac:spMkLst>
        </pc:spChg>
        <pc:spChg chg="add del mod ord">
          <ac:chgData name="Clare Stevenson" userId="a7063c9a-49b6-4025-8264-d6fbdc81e9a0" providerId="ADAL" clId="{B52339E8-9012-4774-9BAE-EBB12BF21810}" dt="2023-06-07T10:14:27.341" v="321" actId="478"/>
          <ac:spMkLst>
            <pc:docMk/>
            <pc:sldMk cId="3036105664" sldId="266"/>
            <ac:spMk id="10" creationId="{B1A9BBA7-D401-9A90-A411-7B96125DABA2}"/>
          </ac:spMkLst>
        </pc:spChg>
        <pc:spChg chg="add del mod ord">
          <ac:chgData name="Clare Stevenson" userId="a7063c9a-49b6-4025-8264-d6fbdc81e9a0" providerId="ADAL" clId="{B52339E8-9012-4774-9BAE-EBB12BF21810}" dt="2023-06-07T10:14:29.098" v="322" actId="478"/>
          <ac:spMkLst>
            <pc:docMk/>
            <pc:sldMk cId="3036105664" sldId="266"/>
            <ac:spMk id="11" creationId="{C87F6232-9DCE-3D24-EC12-A2EE520BC02E}"/>
          </ac:spMkLst>
        </pc:spChg>
        <pc:picChg chg="add mod">
          <ac:chgData name="Clare Stevenson" userId="a7063c9a-49b6-4025-8264-d6fbdc81e9a0" providerId="ADAL" clId="{B52339E8-9012-4774-9BAE-EBB12BF21810}" dt="2023-06-07T10:06:10.483" v="217"/>
          <ac:picMkLst>
            <pc:docMk/>
            <pc:sldMk cId="3036105664" sldId="266"/>
            <ac:picMk id="3" creationId="{90D915BD-370C-13A9-CB72-214CC091C3BA}"/>
          </ac:picMkLst>
        </pc:picChg>
        <pc:picChg chg="add mod">
          <ac:chgData name="Clare Stevenson" userId="a7063c9a-49b6-4025-8264-d6fbdc81e9a0" providerId="ADAL" clId="{B52339E8-9012-4774-9BAE-EBB12BF21810}" dt="2023-06-07T10:06:19.361" v="218"/>
          <ac:picMkLst>
            <pc:docMk/>
            <pc:sldMk cId="3036105664" sldId="266"/>
            <ac:picMk id="4" creationId="{8FFAAD38-B271-7DB6-44BE-CEAC4B1743A9}"/>
          </ac:picMkLst>
        </pc:picChg>
        <pc:picChg chg="add mod">
          <ac:chgData name="Clare Stevenson" userId="a7063c9a-49b6-4025-8264-d6fbdc81e9a0" providerId="ADAL" clId="{B52339E8-9012-4774-9BAE-EBB12BF21810}" dt="2023-06-07T10:09:14.158" v="302" actId="1076"/>
          <ac:picMkLst>
            <pc:docMk/>
            <pc:sldMk cId="3036105664" sldId="266"/>
            <ac:picMk id="11266" creationId="{41C5A8A0-4EE4-F2B2-BF6B-6D1FE314570C}"/>
          </ac:picMkLst>
        </pc:picChg>
        <pc:picChg chg="add mod">
          <ac:chgData name="Clare Stevenson" userId="a7063c9a-49b6-4025-8264-d6fbdc81e9a0" providerId="ADAL" clId="{B52339E8-9012-4774-9BAE-EBB12BF21810}" dt="2023-06-07T10:09:15.895" v="303" actId="1076"/>
          <ac:picMkLst>
            <pc:docMk/>
            <pc:sldMk cId="3036105664" sldId="266"/>
            <ac:picMk id="11267" creationId="{CED261C5-C6B4-69A9-F0E4-384EC43A53EB}"/>
          </ac:picMkLst>
        </pc:picChg>
        <pc:picChg chg="add mod">
          <ac:chgData name="Clare Stevenson" userId="a7063c9a-49b6-4025-8264-d6fbdc81e9a0" providerId="ADAL" clId="{B52339E8-9012-4774-9BAE-EBB12BF21810}" dt="2023-06-07T10:09:17.688" v="304" actId="1076"/>
          <ac:picMkLst>
            <pc:docMk/>
            <pc:sldMk cId="3036105664" sldId="266"/>
            <ac:picMk id="11268" creationId="{629A6256-44F6-5026-A354-8792DF2062B4}"/>
          </ac:picMkLst>
        </pc:picChg>
        <pc:cxnChg chg="add mod">
          <ac:chgData name="Clare Stevenson" userId="a7063c9a-49b6-4025-8264-d6fbdc81e9a0" providerId="ADAL" clId="{B52339E8-9012-4774-9BAE-EBB12BF21810}" dt="2023-06-07T10:06:37.242" v="219"/>
          <ac:cxnSpMkLst>
            <pc:docMk/>
            <pc:sldMk cId="3036105664" sldId="266"/>
            <ac:cxnSpMk id="5" creationId="{CADCE799-6BF1-A3E4-A501-F1A67133A71A}"/>
          </ac:cxnSpMkLst>
        </pc:cxnChg>
      </pc:sldChg>
      <pc:sldMasterChg chg="modSldLayout">
        <pc:chgData name="Clare Stevenson" userId="a7063c9a-49b6-4025-8264-d6fbdc81e9a0" providerId="ADAL" clId="{B52339E8-9012-4774-9BAE-EBB12BF21810}" dt="2023-06-07T10:13:55.393" v="319" actId="1038"/>
        <pc:sldMasterMkLst>
          <pc:docMk/>
          <pc:sldMasterMk cId="2460954070" sldId="2147483660"/>
        </pc:sldMasterMkLst>
        <pc:sldLayoutChg chg="addSp modSp mod">
          <pc:chgData name="Clare Stevenson" userId="a7063c9a-49b6-4025-8264-d6fbdc81e9a0" providerId="ADAL" clId="{B52339E8-9012-4774-9BAE-EBB12BF21810}" dt="2023-06-07T10:13:55.393" v="319" actId="1038"/>
          <pc:sldLayoutMkLst>
            <pc:docMk/>
            <pc:sldMasterMk cId="2460954070" sldId="2147483660"/>
            <pc:sldLayoutMk cId="3146388984" sldId="2147483667"/>
          </pc:sldLayoutMkLst>
          <pc:picChg chg="add mod">
            <ac:chgData name="Clare Stevenson" userId="a7063c9a-49b6-4025-8264-d6fbdc81e9a0" providerId="ADAL" clId="{B52339E8-9012-4774-9BAE-EBB12BF21810}" dt="2023-06-07T10:13:55.393" v="319" actId="1038"/>
            <ac:picMkLst>
              <pc:docMk/>
              <pc:sldMasterMk cId="2460954070" sldId="2147483660"/>
              <pc:sldLayoutMk cId="3146388984" sldId="2147483667"/>
              <ac:picMk id="6" creationId="{F649A373-49EB-ABF8-71A3-5AD6C85E59CE}"/>
            </ac:picMkLst>
          </pc:picChg>
        </pc:sldLayoutChg>
      </pc:sldMasterChg>
    </pc:docChg>
  </pc:docChgLst>
  <pc:docChgLst>
    <pc:chgData name="Clare Stevenson" userId="S::clarestevenson@redcross.org.uk::a7063c9a-49b6-4025-8264-d6fbdc81e9a0" providerId="AD" clId="Web-{23EA70F1-8AA8-457B-3538-851B9AD3F35D}"/>
    <pc:docChg chg="mod">
      <pc:chgData name="Clare Stevenson" userId="S::clarestevenson@redcross.org.uk::a7063c9a-49b6-4025-8264-d6fbdc81e9a0" providerId="AD" clId="Web-{23EA70F1-8AA8-457B-3538-851B9AD3F35D}" dt="2023-06-12T08:20:40.577" v="1"/>
      <pc:docMkLst>
        <pc:docMk/>
      </pc:docMkLst>
      <pc:sldChg chg="addCm">
        <pc:chgData name="Clare Stevenson" userId="S::clarestevenson@redcross.org.uk::a7063c9a-49b6-4025-8264-d6fbdc81e9a0" providerId="AD" clId="Web-{23EA70F1-8AA8-457B-3538-851B9AD3F35D}" dt="2023-06-12T08:20:40.577" v="1"/>
        <pc:sldMkLst>
          <pc:docMk/>
          <pc:sldMk cId="2984872025" sldId="261"/>
        </pc:sldMkLst>
        <pc:extLst>
          <p:ext xmlns:p="http://schemas.openxmlformats.org/presentationml/2006/main" uri="{D6D511B9-2390-475A-947B-AFAB55BFBCF1}">
            <pc226:cmChg xmlns:pc226="http://schemas.microsoft.com/office/powerpoint/2022/06/main/command" chg="add">
              <pc226:chgData name="Clare Stevenson" userId="S::clarestevenson@redcross.org.uk::a7063c9a-49b6-4025-8264-d6fbdc81e9a0" providerId="AD" clId="Web-{23EA70F1-8AA8-457B-3538-851B9AD3F35D}" dt="2023-06-12T08:20:40.577" v="1"/>
              <pc2:cmMkLst xmlns:pc2="http://schemas.microsoft.com/office/powerpoint/2019/9/main/command">
                <pc:docMk/>
                <pc:sldMk cId="2984872025" sldId="261"/>
                <pc2:cmMk id="{3CA22A4E-7F42-4CF0-B2A8-C0BF58052FE3}"/>
              </pc2:cmMkLst>
            </pc226:cmChg>
          </p:ext>
        </pc:extLst>
      </pc:sldChg>
    </pc:docChg>
  </pc:docChgLst>
  <pc:docChgLst>
    <pc:chgData name="Clare Stevenson" userId="a7063c9a-49b6-4025-8264-d6fbdc81e9a0" providerId="ADAL" clId="{1EADBA14-3D4D-432F-BA46-C199F80AAC7F}"/>
    <pc:docChg chg="undo custSel modSld">
      <pc:chgData name="Clare Stevenson" userId="a7063c9a-49b6-4025-8264-d6fbdc81e9a0" providerId="ADAL" clId="{1EADBA14-3D4D-432F-BA46-C199F80AAC7F}" dt="2023-06-20T13:25:11.617" v="73"/>
      <pc:docMkLst>
        <pc:docMk/>
      </pc:docMkLst>
      <pc:sldChg chg="modSp mod">
        <pc:chgData name="Clare Stevenson" userId="a7063c9a-49b6-4025-8264-d6fbdc81e9a0" providerId="ADAL" clId="{1EADBA14-3D4D-432F-BA46-C199F80AAC7F}" dt="2023-06-20T13:22:37.504" v="62" actId="20577"/>
        <pc:sldMkLst>
          <pc:docMk/>
          <pc:sldMk cId="109857222" sldId="256"/>
        </pc:sldMkLst>
        <pc:spChg chg="mod">
          <ac:chgData name="Clare Stevenson" userId="a7063c9a-49b6-4025-8264-d6fbdc81e9a0" providerId="ADAL" clId="{1EADBA14-3D4D-432F-BA46-C199F80AAC7F}" dt="2023-06-20T13:22:37.504" v="62" actId="20577"/>
          <ac:spMkLst>
            <pc:docMk/>
            <pc:sldMk cId="109857222" sldId="256"/>
            <ac:spMk id="4" creationId="{CF72434D-C4D8-E610-6DE1-D54212ACC9FC}"/>
          </ac:spMkLst>
        </pc:spChg>
      </pc:sldChg>
      <pc:sldChg chg="addSp delSp modSp mod modNotesTx">
        <pc:chgData name="Clare Stevenson" userId="a7063c9a-49b6-4025-8264-d6fbdc81e9a0" providerId="ADAL" clId="{1EADBA14-3D4D-432F-BA46-C199F80AAC7F}" dt="2023-06-20T13:25:11.617" v="73"/>
        <pc:sldMkLst>
          <pc:docMk/>
          <pc:sldMk cId="773172646" sldId="257"/>
        </pc:sldMkLst>
        <pc:picChg chg="add mod">
          <ac:chgData name="Clare Stevenson" userId="a7063c9a-49b6-4025-8264-d6fbdc81e9a0" providerId="ADAL" clId="{1EADBA14-3D4D-432F-BA46-C199F80AAC7F}" dt="2023-06-20T13:25:11.143" v="72"/>
          <ac:picMkLst>
            <pc:docMk/>
            <pc:sldMk cId="773172646" sldId="257"/>
            <ac:picMk id="2" creationId="{AF8A2E28-322E-3D00-9FE4-D38F43BE2C85}"/>
          </ac:picMkLst>
        </pc:picChg>
        <pc:picChg chg="add mod">
          <ac:chgData name="Clare Stevenson" userId="a7063c9a-49b6-4025-8264-d6fbdc81e9a0" providerId="ADAL" clId="{1EADBA14-3D4D-432F-BA46-C199F80AAC7F}" dt="2023-06-20T13:25:11.617" v="73"/>
          <ac:picMkLst>
            <pc:docMk/>
            <pc:sldMk cId="773172646" sldId="257"/>
            <ac:picMk id="3" creationId="{5A57B5F8-4873-469D-1050-61D623BFF623}"/>
          </ac:picMkLst>
        </pc:picChg>
        <pc:picChg chg="del">
          <ac:chgData name="Clare Stevenson" userId="a7063c9a-49b6-4025-8264-d6fbdc81e9a0" providerId="ADAL" clId="{1EADBA14-3D4D-432F-BA46-C199F80AAC7F}" dt="2023-06-20T13:22:27.263" v="59" actId="478"/>
          <ac:picMkLst>
            <pc:docMk/>
            <pc:sldMk cId="773172646" sldId="257"/>
            <ac:picMk id="2050" creationId="{36202B67-AD60-D9D0-D25B-098C7402FF3B}"/>
          </ac:picMkLst>
        </pc:picChg>
      </pc:sldChg>
      <pc:sldChg chg="addSp delSp modSp mod modNotesTx">
        <pc:chgData name="Clare Stevenson" userId="a7063c9a-49b6-4025-8264-d6fbdc81e9a0" providerId="ADAL" clId="{1EADBA14-3D4D-432F-BA46-C199F80AAC7F}" dt="2023-06-20T13:25:07.793" v="71"/>
        <pc:sldMkLst>
          <pc:docMk/>
          <pc:sldMk cId="4065921637" sldId="258"/>
        </pc:sldMkLst>
        <pc:picChg chg="add mod">
          <ac:chgData name="Clare Stevenson" userId="a7063c9a-49b6-4025-8264-d6fbdc81e9a0" providerId="ADAL" clId="{1EADBA14-3D4D-432F-BA46-C199F80AAC7F}" dt="2023-06-20T13:25:07.119" v="70"/>
          <ac:picMkLst>
            <pc:docMk/>
            <pc:sldMk cId="4065921637" sldId="258"/>
            <ac:picMk id="2" creationId="{DB95A7BC-AB2C-27A8-376B-87235E50583D}"/>
          </ac:picMkLst>
        </pc:picChg>
        <pc:picChg chg="add mod">
          <ac:chgData name="Clare Stevenson" userId="a7063c9a-49b6-4025-8264-d6fbdc81e9a0" providerId="ADAL" clId="{1EADBA14-3D4D-432F-BA46-C199F80AAC7F}" dt="2023-06-20T13:25:07.793" v="71"/>
          <ac:picMkLst>
            <pc:docMk/>
            <pc:sldMk cId="4065921637" sldId="258"/>
            <ac:picMk id="3" creationId="{F8EE9E3D-7E70-0588-3753-D6EF543ABC2A}"/>
          </ac:picMkLst>
        </pc:picChg>
        <pc:picChg chg="del">
          <ac:chgData name="Clare Stevenson" userId="a7063c9a-49b6-4025-8264-d6fbdc81e9a0" providerId="ADAL" clId="{1EADBA14-3D4D-432F-BA46-C199F80AAC7F}" dt="2023-06-20T13:22:15.455" v="56" actId="478"/>
          <ac:picMkLst>
            <pc:docMk/>
            <pc:sldMk cId="4065921637" sldId="258"/>
            <ac:picMk id="3074" creationId="{D2596835-85A0-C706-9A94-B6940CC53151}"/>
          </ac:picMkLst>
        </pc:picChg>
      </pc:sldChg>
      <pc:sldChg chg="addSp delSp modSp mod modNotesTx">
        <pc:chgData name="Clare Stevenson" userId="a7063c9a-49b6-4025-8264-d6fbdc81e9a0" providerId="ADAL" clId="{1EADBA14-3D4D-432F-BA46-C199F80AAC7F}" dt="2023-06-20T13:25:02.052" v="69"/>
        <pc:sldMkLst>
          <pc:docMk/>
          <pc:sldMk cId="247750710" sldId="259"/>
        </pc:sldMkLst>
        <pc:spChg chg="mod">
          <ac:chgData name="Clare Stevenson" userId="a7063c9a-49b6-4025-8264-d6fbdc81e9a0" providerId="ADAL" clId="{1EADBA14-3D4D-432F-BA46-C199F80AAC7F}" dt="2023-06-20T13:22:07.158" v="55" actId="1035"/>
          <ac:spMkLst>
            <pc:docMk/>
            <pc:sldMk cId="247750710" sldId="259"/>
            <ac:spMk id="3" creationId="{EC9B22E9-230B-A56F-D501-AEC601ACEB89}"/>
          </ac:spMkLst>
        </pc:spChg>
        <pc:picChg chg="add mod">
          <ac:chgData name="Clare Stevenson" userId="a7063c9a-49b6-4025-8264-d6fbdc81e9a0" providerId="ADAL" clId="{1EADBA14-3D4D-432F-BA46-C199F80AAC7F}" dt="2023-06-20T13:25:01.491" v="68"/>
          <ac:picMkLst>
            <pc:docMk/>
            <pc:sldMk cId="247750710" sldId="259"/>
            <ac:picMk id="1026" creationId="{504A9CF9-1B40-DAB4-B7D1-92FFDB72EABF}"/>
          </ac:picMkLst>
        </pc:picChg>
        <pc:picChg chg="add mod">
          <ac:chgData name="Clare Stevenson" userId="a7063c9a-49b6-4025-8264-d6fbdc81e9a0" providerId="ADAL" clId="{1EADBA14-3D4D-432F-BA46-C199F80AAC7F}" dt="2023-06-20T13:25:02.052" v="69"/>
          <ac:picMkLst>
            <pc:docMk/>
            <pc:sldMk cId="247750710" sldId="259"/>
            <ac:picMk id="1027" creationId="{9FA78105-2DF1-62CE-26D7-A3FF2E31BEA7}"/>
          </ac:picMkLst>
        </pc:picChg>
        <pc:picChg chg="del">
          <ac:chgData name="Clare Stevenson" userId="a7063c9a-49b6-4025-8264-d6fbdc81e9a0" providerId="ADAL" clId="{1EADBA14-3D4D-432F-BA46-C199F80AAC7F}" dt="2023-06-20T13:21:35.117" v="17" actId="478"/>
          <ac:picMkLst>
            <pc:docMk/>
            <pc:sldMk cId="247750710" sldId="259"/>
            <ac:picMk id="4098" creationId="{D29300CB-EDDE-979A-DE03-FD4FE2AFA908}"/>
          </ac:picMkLst>
        </pc:picChg>
        <pc:picChg chg="mod">
          <ac:chgData name="Clare Stevenson" userId="a7063c9a-49b6-4025-8264-d6fbdc81e9a0" providerId="ADAL" clId="{1EADBA14-3D4D-432F-BA46-C199F80AAC7F}" dt="2023-06-20T13:22:07.158" v="55" actId="1035"/>
          <ac:picMkLst>
            <pc:docMk/>
            <pc:sldMk cId="247750710" sldId="259"/>
            <ac:picMk id="4100" creationId="{C7EE8315-2775-2BC1-4E08-705388B05F7B}"/>
          </ac:picMkLst>
        </pc:picChg>
      </pc:sldChg>
      <pc:sldChg chg="modSp mod">
        <pc:chgData name="Clare Stevenson" userId="a7063c9a-49b6-4025-8264-d6fbdc81e9a0" providerId="ADAL" clId="{1EADBA14-3D4D-432F-BA46-C199F80AAC7F}" dt="2023-06-20T13:21:02.789" v="16"/>
        <pc:sldMkLst>
          <pc:docMk/>
          <pc:sldMk cId="3397332382" sldId="267"/>
        </pc:sldMkLst>
        <pc:spChg chg="mod">
          <ac:chgData name="Clare Stevenson" userId="a7063c9a-49b6-4025-8264-d6fbdc81e9a0" providerId="ADAL" clId="{1EADBA14-3D4D-432F-BA46-C199F80AAC7F}" dt="2023-06-20T13:21:02.789" v="16"/>
          <ac:spMkLst>
            <pc:docMk/>
            <pc:sldMk cId="3397332382" sldId="267"/>
            <ac:spMk id="16" creationId="{E7ED43C1-A89F-BDCC-BE4B-44225AE08E66}"/>
          </ac:spMkLst>
        </pc:spChg>
        <pc:grpChg chg="mod">
          <ac:chgData name="Clare Stevenson" userId="a7063c9a-49b6-4025-8264-d6fbdc81e9a0" providerId="ADAL" clId="{1EADBA14-3D4D-432F-BA46-C199F80AAC7F}" dt="2023-06-20T13:21:02.789" v="16"/>
          <ac:grpSpMkLst>
            <pc:docMk/>
            <pc:sldMk cId="3397332382" sldId="267"/>
            <ac:grpSpMk id="15" creationId="{10010188-44B8-9837-73C7-AFDA4FD3D6A3}"/>
          </ac:grpSpMkLst>
        </pc:grpChg>
        <pc:grpChg chg="mod modVis">
          <ac:chgData name="Clare Stevenson" userId="a7063c9a-49b6-4025-8264-d6fbdc81e9a0" providerId="ADAL" clId="{1EADBA14-3D4D-432F-BA46-C199F80AAC7F}" dt="2023-06-20T13:21:02.789" v="16"/>
          <ac:grpSpMkLst>
            <pc:docMk/>
            <pc:sldMk cId="3397332382" sldId="267"/>
            <ac:grpSpMk id="17" creationId="{7A903656-D142-8C0C-D1BA-9C5A26FC5206}"/>
          </ac:grpSpMkLst>
        </pc:grpChg>
        <pc:picChg chg="mod">
          <ac:chgData name="Clare Stevenson" userId="a7063c9a-49b6-4025-8264-d6fbdc81e9a0" providerId="ADAL" clId="{1EADBA14-3D4D-432F-BA46-C199F80AAC7F}" dt="2023-06-20T13:21:02.789" v="16"/>
          <ac:picMkLst>
            <pc:docMk/>
            <pc:sldMk cId="3397332382" sldId="267"/>
            <ac:picMk id="18" creationId="{65F91254-1FEF-A71F-B8D2-9369F77529EB}"/>
          </ac:picMkLst>
        </pc:picChg>
        <pc:cxnChg chg="mod">
          <ac:chgData name="Clare Stevenson" userId="a7063c9a-49b6-4025-8264-d6fbdc81e9a0" providerId="ADAL" clId="{1EADBA14-3D4D-432F-BA46-C199F80AAC7F}" dt="2023-06-20T13:21:02.789" v="16"/>
          <ac:cxnSpMkLst>
            <pc:docMk/>
            <pc:sldMk cId="3397332382" sldId="267"/>
            <ac:cxnSpMk id="19" creationId="{2D391C8C-A058-ED1D-112D-F5645D388420}"/>
          </ac:cxnSpMkLst>
        </pc:cxnChg>
        <pc:cxnChg chg="mod">
          <ac:chgData name="Clare Stevenson" userId="a7063c9a-49b6-4025-8264-d6fbdc81e9a0" providerId="ADAL" clId="{1EADBA14-3D4D-432F-BA46-C199F80AAC7F}" dt="2023-06-20T13:21:02.789" v="16"/>
          <ac:cxnSpMkLst>
            <pc:docMk/>
            <pc:sldMk cId="3397332382" sldId="267"/>
            <ac:cxnSpMk id="20" creationId="{12D45DF5-DA69-7C88-21F8-5C8CAB7B3EB8}"/>
          </ac:cxnSpMkLst>
        </pc:cxnChg>
        <pc:cxnChg chg="mod">
          <ac:chgData name="Clare Stevenson" userId="a7063c9a-49b6-4025-8264-d6fbdc81e9a0" providerId="ADAL" clId="{1EADBA14-3D4D-432F-BA46-C199F80AAC7F}" dt="2023-06-20T13:21:02.789" v="16"/>
          <ac:cxnSpMkLst>
            <pc:docMk/>
            <pc:sldMk cId="3397332382" sldId="267"/>
            <ac:cxnSpMk id="21" creationId="{EB6D4951-C132-CA9D-1502-02A6DFA73CDA}"/>
          </ac:cxnSpMkLst>
        </pc:cxnChg>
        <pc:cxnChg chg="mod">
          <ac:chgData name="Clare Stevenson" userId="a7063c9a-49b6-4025-8264-d6fbdc81e9a0" providerId="ADAL" clId="{1EADBA14-3D4D-432F-BA46-C199F80AAC7F}" dt="2023-06-20T13:21:02.789" v="16"/>
          <ac:cxnSpMkLst>
            <pc:docMk/>
            <pc:sldMk cId="3397332382" sldId="267"/>
            <ac:cxnSpMk id="22" creationId="{A516D61F-9860-117D-8033-3A4CE5CE447E}"/>
          </ac:cxnSpMkLst>
        </pc:cxnChg>
      </pc:sldChg>
    </pc:docChg>
  </pc:docChgLst>
  <pc:docChgLst>
    <pc:chgData clId="Web-{EB4A9A23-9A58-3356-6037-502A98F08F53}"/>
    <pc:docChg chg="modSld">
      <pc:chgData name="" userId="" providerId="" clId="Web-{EB4A9A23-9A58-3356-6037-502A98F08F53}" dt="2023-06-20T12:55:23.901" v="13" actId="20577"/>
      <pc:docMkLst>
        <pc:docMk/>
      </pc:docMkLst>
      <pc:sldChg chg="modSp">
        <pc:chgData name="" userId="" providerId="" clId="Web-{EB4A9A23-9A58-3356-6037-502A98F08F53}" dt="2023-06-20T12:55:23.901" v="13" actId="20577"/>
        <pc:sldMkLst>
          <pc:docMk/>
          <pc:sldMk cId="3036105664" sldId="266"/>
        </pc:sldMkLst>
        <pc:spChg chg="mod">
          <ac:chgData name="" userId="" providerId="" clId="Web-{EB4A9A23-9A58-3356-6037-502A98F08F53}" dt="2023-06-20T12:55:23.901" v="13" actId="20577"/>
          <ac:spMkLst>
            <pc:docMk/>
            <pc:sldMk cId="3036105664" sldId="266"/>
            <ac:spMk id="8" creationId="{1038BB2E-BF5E-7B58-C850-D42CF7981FF2}"/>
          </ac:spMkLst>
        </pc:spChg>
      </pc:sldChg>
    </pc:docChg>
  </pc:docChgLst>
  <pc:docChgLst>
    <pc:chgData name="Clare Stevenson" userId="S::clarestevenson@redcross.org.uk::a7063c9a-49b6-4025-8264-d6fbdc81e9a0" providerId="AD" clId="Web-{EB4A9A23-9A58-3356-6037-502A98F08F53}"/>
    <pc:docChg chg="addSld delSld modSld">
      <pc:chgData name="Clare Stevenson" userId="S::clarestevenson@redcross.org.uk::a7063c9a-49b6-4025-8264-d6fbdc81e9a0" providerId="AD" clId="Web-{EB4A9A23-9A58-3356-6037-502A98F08F53}" dt="2023-06-20T13:17:17.877" v="808"/>
      <pc:docMkLst>
        <pc:docMk/>
      </pc:docMkLst>
      <pc:sldChg chg="modSp">
        <pc:chgData name="Clare Stevenson" userId="S::clarestevenson@redcross.org.uk::a7063c9a-49b6-4025-8264-d6fbdc81e9a0" providerId="AD" clId="Web-{EB4A9A23-9A58-3356-6037-502A98F08F53}" dt="2023-06-20T12:58:16.625" v="189" actId="20577"/>
        <pc:sldMkLst>
          <pc:docMk/>
          <pc:sldMk cId="109857222" sldId="256"/>
        </pc:sldMkLst>
        <pc:spChg chg="mod">
          <ac:chgData name="Clare Stevenson" userId="S::clarestevenson@redcross.org.uk::a7063c9a-49b6-4025-8264-d6fbdc81e9a0" providerId="AD" clId="Web-{EB4A9A23-9A58-3356-6037-502A98F08F53}" dt="2023-06-20T12:58:16.625" v="189" actId="20577"/>
          <ac:spMkLst>
            <pc:docMk/>
            <pc:sldMk cId="109857222" sldId="256"/>
            <ac:spMk id="4" creationId="{CF72434D-C4D8-E610-6DE1-D54212ACC9FC}"/>
          </ac:spMkLst>
        </pc:spChg>
        <pc:spChg chg="mod">
          <ac:chgData name="Clare Stevenson" userId="S::clarestevenson@redcross.org.uk::a7063c9a-49b6-4025-8264-d6fbdc81e9a0" providerId="AD" clId="Web-{EB4A9A23-9A58-3356-6037-502A98F08F53}" dt="2023-06-20T12:55:32.652" v="8" actId="20577"/>
          <ac:spMkLst>
            <pc:docMk/>
            <pc:sldMk cId="109857222" sldId="256"/>
            <ac:spMk id="8" creationId="{521FED4A-F364-015B-4A86-D1B1CE6CEE3B}"/>
          </ac:spMkLst>
        </pc:spChg>
      </pc:sldChg>
      <pc:sldChg chg="modSp">
        <pc:chgData name="Clare Stevenson" userId="S::clarestevenson@redcross.org.uk::a7063c9a-49b6-4025-8264-d6fbdc81e9a0" providerId="AD" clId="Web-{EB4A9A23-9A58-3356-6037-502A98F08F53}" dt="2023-06-20T12:58:57.611" v="233" actId="20577"/>
        <pc:sldMkLst>
          <pc:docMk/>
          <pc:sldMk cId="773172646" sldId="257"/>
        </pc:sldMkLst>
        <pc:spChg chg="mod">
          <ac:chgData name="Clare Stevenson" userId="S::clarestevenson@redcross.org.uk::a7063c9a-49b6-4025-8264-d6fbdc81e9a0" providerId="AD" clId="Web-{EB4A9A23-9A58-3356-6037-502A98F08F53}" dt="2023-06-20T12:58:57.611" v="233" actId="20577"/>
          <ac:spMkLst>
            <pc:docMk/>
            <pc:sldMk cId="773172646" sldId="257"/>
            <ac:spMk id="4" creationId="{BAB3E9FC-1448-44E2-58F2-B2021FB4EFB5}"/>
          </ac:spMkLst>
        </pc:spChg>
        <pc:spChg chg="mod">
          <ac:chgData name="Clare Stevenson" userId="S::clarestevenson@redcross.org.uk::a7063c9a-49b6-4025-8264-d6fbdc81e9a0" providerId="AD" clId="Web-{EB4A9A23-9A58-3356-6037-502A98F08F53}" dt="2023-06-20T12:55:42.027" v="26" actId="20577"/>
          <ac:spMkLst>
            <pc:docMk/>
            <pc:sldMk cId="773172646" sldId="257"/>
            <ac:spMk id="6" creationId="{A86D65F3-8689-1D4C-EED4-CDDB0C1FD48C}"/>
          </ac:spMkLst>
        </pc:spChg>
      </pc:sldChg>
      <pc:sldChg chg="modSp">
        <pc:chgData name="Clare Stevenson" userId="S::clarestevenson@redcross.org.uk::a7063c9a-49b6-4025-8264-d6fbdc81e9a0" providerId="AD" clId="Web-{EB4A9A23-9A58-3356-6037-502A98F08F53}" dt="2023-06-20T13:00:05.222" v="292" actId="20577"/>
        <pc:sldMkLst>
          <pc:docMk/>
          <pc:sldMk cId="4065921637" sldId="258"/>
        </pc:sldMkLst>
        <pc:spChg chg="mod">
          <ac:chgData name="Clare Stevenson" userId="S::clarestevenson@redcross.org.uk::a7063c9a-49b6-4025-8264-d6fbdc81e9a0" providerId="AD" clId="Web-{EB4A9A23-9A58-3356-6037-502A98F08F53}" dt="2023-06-20T13:00:05.222" v="292" actId="20577"/>
          <ac:spMkLst>
            <pc:docMk/>
            <pc:sldMk cId="4065921637" sldId="258"/>
            <ac:spMk id="5" creationId="{EF4E9704-0794-D726-6D86-5977A642AC8F}"/>
          </ac:spMkLst>
        </pc:spChg>
        <pc:spChg chg="mod">
          <ac:chgData name="Clare Stevenson" userId="S::clarestevenson@redcross.org.uk::a7063c9a-49b6-4025-8264-d6fbdc81e9a0" providerId="AD" clId="Web-{EB4A9A23-9A58-3356-6037-502A98F08F53}" dt="2023-06-20T12:55:53.387" v="38" actId="20577"/>
          <ac:spMkLst>
            <pc:docMk/>
            <pc:sldMk cId="4065921637" sldId="258"/>
            <ac:spMk id="7" creationId="{D76A7771-30BB-087C-E922-6F081B5982DF}"/>
          </ac:spMkLst>
        </pc:spChg>
      </pc:sldChg>
      <pc:sldChg chg="modSp">
        <pc:chgData name="Clare Stevenson" userId="S::clarestevenson@redcross.org.uk::a7063c9a-49b6-4025-8264-d6fbdc81e9a0" providerId="AD" clId="Web-{EB4A9A23-9A58-3356-6037-502A98F08F53}" dt="2023-06-20T13:00:57.802" v="389" actId="20577"/>
        <pc:sldMkLst>
          <pc:docMk/>
          <pc:sldMk cId="247750710" sldId="259"/>
        </pc:sldMkLst>
        <pc:spChg chg="mod">
          <ac:chgData name="Clare Stevenson" userId="S::clarestevenson@redcross.org.uk::a7063c9a-49b6-4025-8264-d6fbdc81e9a0" providerId="AD" clId="Web-{EB4A9A23-9A58-3356-6037-502A98F08F53}" dt="2023-06-20T13:00:57.802" v="389" actId="20577"/>
          <ac:spMkLst>
            <pc:docMk/>
            <pc:sldMk cId="247750710" sldId="259"/>
            <ac:spMk id="3" creationId="{EC9B22E9-230B-A56F-D501-AEC601ACEB89}"/>
          </ac:spMkLst>
        </pc:spChg>
        <pc:spChg chg="mod">
          <ac:chgData name="Clare Stevenson" userId="S::clarestevenson@redcross.org.uk::a7063c9a-49b6-4025-8264-d6fbdc81e9a0" providerId="AD" clId="Web-{EB4A9A23-9A58-3356-6037-502A98F08F53}" dt="2023-06-20T12:56:05.449" v="46" actId="20577"/>
          <ac:spMkLst>
            <pc:docMk/>
            <pc:sldMk cId="247750710" sldId="259"/>
            <ac:spMk id="5" creationId="{F6C0FB26-CE3B-1DB8-3251-98B3C6D8A0EC}"/>
          </ac:spMkLst>
        </pc:spChg>
      </pc:sldChg>
      <pc:sldChg chg="modSp del">
        <pc:chgData name="Clare Stevenson" userId="S::clarestevenson@redcross.org.uk::a7063c9a-49b6-4025-8264-d6fbdc81e9a0" providerId="AD" clId="Web-{EB4A9A23-9A58-3356-6037-502A98F08F53}" dt="2023-06-20T13:01:08.083" v="390"/>
        <pc:sldMkLst>
          <pc:docMk/>
          <pc:sldMk cId="1086017890" sldId="260"/>
        </pc:sldMkLst>
        <pc:spChg chg="mod">
          <ac:chgData name="Clare Stevenson" userId="S::clarestevenson@redcross.org.uk::a7063c9a-49b6-4025-8264-d6fbdc81e9a0" providerId="AD" clId="Web-{EB4A9A23-9A58-3356-6037-502A98F08F53}" dt="2023-06-20T12:56:13.059" v="48" actId="20577"/>
          <ac:spMkLst>
            <pc:docMk/>
            <pc:sldMk cId="1086017890" sldId="260"/>
            <ac:spMk id="7" creationId="{5DE0947F-E719-AFE2-BB6C-5846E26B4B8F}"/>
          </ac:spMkLst>
        </pc:spChg>
      </pc:sldChg>
      <pc:sldChg chg="modSp modNotes">
        <pc:chgData name="Clare Stevenson" userId="S::clarestevenson@redcross.org.uk::a7063c9a-49b6-4025-8264-d6fbdc81e9a0" providerId="AD" clId="Web-{EB4A9A23-9A58-3356-6037-502A98F08F53}" dt="2023-06-20T13:03:37.791" v="482"/>
        <pc:sldMkLst>
          <pc:docMk/>
          <pc:sldMk cId="2984872025" sldId="261"/>
        </pc:sldMkLst>
        <pc:spChg chg="mod">
          <ac:chgData name="Clare Stevenson" userId="S::clarestevenson@redcross.org.uk::a7063c9a-49b6-4025-8264-d6fbdc81e9a0" providerId="AD" clId="Web-{EB4A9A23-9A58-3356-6037-502A98F08F53}" dt="2023-06-20T13:01:46.834" v="442" actId="20577"/>
          <ac:spMkLst>
            <pc:docMk/>
            <pc:sldMk cId="2984872025" sldId="261"/>
            <ac:spMk id="3" creationId="{51FDE083-ABBF-BD5B-2E13-DA24F4AA1EED}"/>
          </ac:spMkLst>
        </pc:spChg>
        <pc:spChg chg="mod">
          <ac:chgData name="Clare Stevenson" userId="S::clarestevenson@redcross.org.uk::a7063c9a-49b6-4025-8264-d6fbdc81e9a0" providerId="AD" clId="Web-{EB4A9A23-9A58-3356-6037-502A98F08F53}" dt="2023-06-20T12:56:21.622" v="50" actId="20577"/>
          <ac:spMkLst>
            <pc:docMk/>
            <pc:sldMk cId="2984872025" sldId="261"/>
            <ac:spMk id="9" creationId="{B1589137-9DB0-E7EE-D96B-4363C6C2EFC0}"/>
          </ac:spMkLst>
        </pc:spChg>
      </pc:sldChg>
      <pc:sldChg chg="modSp del">
        <pc:chgData name="Clare Stevenson" userId="S::clarestevenson@redcross.org.uk::a7063c9a-49b6-4025-8264-d6fbdc81e9a0" providerId="AD" clId="Web-{EB4A9A23-9A58-3356-6037-502A98F08F53}" dt="2023-06-20T13:01:55.022" v="444"/>
        <pc:sldMkLst>
          <pc:docMk/>
          <pc:sldMk cId="4159287871" sldId="262"/>
        </pc:sldMkLst>
        <pc:spChg chg="mod">
          <ac:chgData name="Clare Stevenson" userId="S::clarestevenson@redcross.org.uk::a7063c9a-49b6-4025-8264-d6fbdc81e9a0" providerId="AD" clId="Web-{EB4A9A23-9A58-3356-6037-502A98F08F53}" dt="2023-06-20T12:56:30.294" v="52" actId="20577"/>
          <ac:spMkLst>
            <pc:docMk/>
            <pc:sldMk cId="4159287871" sldId="262"/>
            <ac:spMk id="7" creationId="{EB463368-99ED-7442-3820-B38FE7DE8DAA}"/>
          </ac:spMkLst>
        </pc:spChg>
      </pc:sldChg>
      <pc:sldChg chg="modSp">
        <pc:chgData name="Clare Stevenson" userId="S::clarestevenson@redcross.org.uk::a7063c9a-49b6-4025-8264-d6fbdc81e9a0" providerId="AD" clId="Web-{EB4A9A23-9A58-3356-6037-502A98F08F53}" dt="2023-06-20T12:56:41.560" v="64" actId="20577"/>
        <pc:sldMkLst>
          <pc:docMk/>
          <pc:sldMk cId="3192813906" sldId="264"/>
        </pc:sldMkLst>
        <pc:spChg chg="mod">
          <ac:chgData name="Clare Stevenson" userId="S::clarestevenson@redcross.org.uk::a7063c9a-49b6-4025-8264-d6fbdc81e9a0" providerId="AD" clId="Web-{EB4A9A23-9A58-3356-6037-502A98F08F53}" dt="2023-06-20T12:56:41.560" v="64" actId="20577"/>
          <ac:spMkLst>
            <pc:docMk/>
            <pc:sldMk cId="3192813906" sldId="264"/>
            <ac:spMk id="7" creationId="{5EDE7324-9C00-5A3C-68C0-9B563E1F7B52}"/>
          </ac:spMkLst>
        </pc:spChg>
      </pc:sldChg>
      <pc:sldChg chg="modSp del modNotes">
        <pc:chgData name="Clare Stevenson" userId="S::clarestevenson@redcross.org.uk::a7063c9a-49b6-4025-8264-d6fbdc81e9a0" providerId="AD" clId="Web-{EB4A9A23-9A58-3356-6037-502A98F08F53}" dt="2023-06-20T13:08:04.533" v="676"/>
        <pc:sldMkLst>
          <pc:docMk/>
          <pc:sldMk cId="3519658101" sldId="265"/>
        </pc:sldMkLst>
        <pc:spChg chg="mod">
          <ac:chgData name="Clare Stevenson" userId="S::clarestevenson@redcross.org.uk::a7063c9a-49b6-4025-8264-d6fbdc81e9a0" providerId="AD" clId="Web-{EB4A9A23-9A58-3356-6037-502A98F08F53}" dt="2023-06-20T13:07:33.532" v="675" actId="20577"/>
          <ac:spMkLst>
            <pc:docMk/>
            <pc:sldMk cId="3519658101" sldId="265"/>
            <ac:spMk id="9" creationId="{D1E5A03B-58B0-8E9A-8055-FDA748B8A1AC}"/>
          </ac:spMkLst>
        </pc:spChg>
        <pc:spChg chg="mod">
          <ac:chgData name="Clare Stevenson" userId="S::clarestevenson@redcross.org.uk::a7063c9a-49b6-4025-8264-d6fbdc81e9a0" providerId="AD" clId="Web-{EB4A9A23-9A58-3356-6037-502A98F08F53}" dt="2023-06-20T12:56:54.545" v="84" actId="20577"/>
          <ac:spMkLst>
            <pc:docMk/>
            <pc:sldMk cId="3519658101" sldId="265"/>
            <ac:spMk id="11" creationId="{1F4DB99C-DC4E-488C-7916-3ADD611073C0}"/>
          </ac:spMkLst>
        </pc:spChg>
      </pc:sldChg>
      <pc:sldChg chg="addSp delSp modSp add replId modNotes">
        <pc:chgData name="Clare Stevenson" userId="S::clarestevenson@redcross.org.uk::a7063c9a-49b6-4025-8264-d6fbdc81e9a0" providerId="AD" clId="Web-{EB4A9A23-9A58-3356-6037-502A98F08F53}" dt="2023-06-20T13:17:17.877" v="808"/>
        <pc:sldMkLst>
          <pc:docMk/>
          <pc:sldMk cId="3397332382" sldId="267"/>
        </pc:sldMkLst>
        <pc:spChg chg="mod">
          <ac:chgData name="Clare Stevenson" userId="S::clarestevenson@redcross.org.uk::a7063c9a-49b6-4025-8264-d6fbdc81e9a0" providerId="AD" clId="Web-{EB4A9A23-9A58-3356-6037-502A98F08F53}" dt="2023-06-20T13:02:39.070" v="477" actId="20577"/>
          <ac:spMkLst>
            <pc:docMk/>
            <pc:sldMk cId="3397332382" sldId="267"/>
            <ac:spMk id="3" creationId="{51FDE083-ABBF-BD5B-2E13-DA24F4AA1EED}"/>
          </ac:spMkLst>
        </pc:spChg>
        <pc:spChg chg="add mod">
          <ac:chgData name="Clare Stevenson" userId="S::clarestevenson@redcross.org.uk::a7063c9a-49b6-4025-8264-d6fbdc81e9a0" providerId="AD" clId="Web-{EB4A9A23-9A58-3356-6037-502A98F08F53}" dt="2023-06-20T13:15:47.124" v="806" actId="20577"/>
          <ac:spMkLst>
            <pc:docMk/>
            <pc:sldMk cId="3397332382" sldId="267"/>
            <ac:spMk id="4" creationId="{4D7FA84F-017A-9C03-69BF-15DF3753D9D7}"/>
          </ac:spMkLst>
        </pc:spChg>
        <pc:spChg chg="add">
          <ac:chgData name="Clare Stevenson" userId="S::clarestevenson@redcross.org.uk::a7063c9a-49b6-4025-8264-d6fbdc81e9a0" providerId="AD" clId="Web-{EB4A9A23-9A58-3356-6037-502A98F08F53}" dt="2023-06-20T13:17:17.877" v="808"/>
          <ac:spMkLst>
            <pc:docMk/>
            <pc:sldMk cId="3397332382" sldId="267"/>
            <ac:spMk id="16" creationId="{E7ED43C1-A89F-BDCC-BE4B-44225AE08E66}"/>
          </ac:spMkLst>
        </pc:spChg>
        <pc:grpChg chg="add del">
          <ac:chgData name="Clare Stevenson" userId="S::clarestevenson@redcross.org.uk::a7063c9a-49b6-4025-8264-d6fbdc81e9a0" providerId="AD" clId="Web-{EB4A9A23-9A58-3356-6037-502A98F08F53}" dt="2023-06-20T13:16:07.281" v="807"/>
          <ac:grpSpMkLst>
            <pc:docMk/>
            <pc:sldMk cId="3397332382" sldId="267"/>
            <ac:grpSpMk id="2" creationId="{714AA88A-D529-0DB4-4F35-1705F7558EAF}"/>
          </ac:grpSpMkLst>
        </pc:grpChg>
        <pc:grpChg chg="add">
          <ac:chgData name="Clare Stevenson" userId="S::clarestevenson@redcross.org.uk::a7063c9a-49b6-4025-8264-d6fbdc81e9a0" providerId="AD" clId="Web-{EB4A9A23-9A58-3356-6037-502A98F08F53}" dt="2023-06-20T13:15:26.389" v="788"/>
          <ac:grpSpMkLst>
            <pc:docMk/>
            <pc:sldMk cId="3397332382" sldId="267"/>
            <ac:grpSpMk id="5" creationId="{4EE7AB07-EE1D-DF23-4BF3-265DDDA7AA07}"/>
          </ac:grpSpMkLst>
        </pc:grpChg>
        <pc:grpChg chg="add">
          <ac:chgData name="Clare Stevenson" userId="S::clarestevenson@redcross.org.uk::a7063c9a-49b6-4025-8264-d6fbdc81e9a0" providerId="AD" clId="Web-{EB4A9A23-9A58-3356-6037-502A98F08F53}" dt="2023-06-20T13:17:17.877" v="808"/>
          <ac:grpSpMkLst>
            <pc:docMk/>
            <pc:sldMk cId="3397332382" sldId="267"/>
            <ac:grpSpMk id="15" creationId="{10010188-44B8-9837-73C7-AFDA4FD3D6A3}"/>
          </ac:grpSpMkLst>
        </pc:grpChg>
        <pc:grpChg chg="add">
          <ac:chgData name="Clare Stevenson" userId="S::clarestevenson@redcross.org.uk::a7063c9a-49b6-4025-8264-d6fbdc81e9a0" providerId="AD" clId="Web-{EB4A9A23-9A58-3356-6037-502A98F08F53}" dt="2023-06-20T13:17:17.877" v="808"/>
          <ac:grpSpMkLst>
            <pc:docMk/>
            <pc:sldMk cId="3397332382" sldId="267"/>
            <ac:grpSpMk id="17" creationId="{7A903656-D142-8C0C-D1BA-9C5A26FC5206}"/>
          </ac:grpSpMkLst>
        </pc:grpChg>
        <pc:picChg chg="add">
          <ac:chgData name="Clare Stevenson" userId="S::clarestevenson@redcross.org.uk::a7063c9a-49b6-4025-8264-d6fbdc81e9a0" providerId="AD" clId="Web-{EB4A9A23-9A58-3356-6037-502A98F08F53}" dt="2023-06-20T13:15:26.389" v="788"/>
          <ac:picMkLst>
            <pc:docMk/>
            <pc:sldMk cId="3397332382" sldId="267"/>
            <ac:picMk id="10" creationId="{3BBF229F-E526-6EF6-6310-1E430825E4B1}"/>
          </ac:picMkLst>
        </pc:picChg>
        <pc:picChg chg="add">
          <ac:chgData name="Clare Stevenson" userId="S::clarestevenson@redcross.org.uk::a7063c9a-49b6-4025-8264-d6fbdc81e9a0" providerId="AD" clId="Web-{EB4A9A23-9A58-3356-6037-502A98F08F53}" dt="2023-06-20T13:17:17.877" v="808"/>
          <ac:picMkLst>
            <pc:docMk/>
            <pc:sldMk cId="3397332382" sldId="267"/>
            <ac:picMk id="18" creationId="{65F91254-1FEF-A71F-B8D2-9369F77529EB}"/>
          </ac:picMkLst>
        </pc:picChg>
        <pc:cxnChg chg="add">
          <ac:chgData name="Clare Stevenson" userId="S::clarestevenson@redcross.org.uk::a7063c9a-49b6-4025-8264-d6fbdc81e9a0" providerId="AD" clId="Web-{EB4A9A23-9A58-3356-6037-502A98F08F53}" dt="2023-06-20T13:15:26.389" v="788"/>
          <ac:cxnSpMkLst>
            <pc:docMk/>
            <pc:sldMk cId="3397332382" sldId="267"/>
            <ac:cxnSpMk id="11" creationId="{514F08CE-3796-E36F-5969-2DB3D705F6D1}"/>
          </ac:cxnSpMkLst>
        </pc:cxnChg>
        <pc:cxnChg chg="add">
          <ac:chgData name="Clare Stevenson" userId="S::clarestevenson@redcross.org.uk::a7063c9a-49b6-4025-8264-d6fbdc81e9a0" providerId="AD" clId="Web-{EB4A9A23-9A58-3356-6037-502A98F08F53}" dt="2023-06-20T13:15:26.389" v="788"/>
          <ac:cxnSpMkLst>
            <pc:docMk/>
            <pc:sldMk cId="3397332382" sldId="267"/>
            <ac:cxnSpMk id="12" creationId="{956ED2EC-C4C5-9940-D74A-9DF4696FDC44}"/>
          </ac:cxnSpMkLst>
        </pc:cxnChg>
        <pc:cxnChg chg="add">
          <ac:chgData name="Clare Stevenson" userId="S::clarestevenson@redcross.org.uk::a7063c9a-49b6-4025-8264-d6fbdc81e9a0" providerId="AD" clId="Web-{EB4A9A23-9A58-3356-6037-502A98F08F53}" dt="2023-06-20T13:15:26.389" v="788"/>
          <ac:cxnSpMkLst>
            <pc:docMk/>
            <pc:sldMk cId="3397332382" sldId="267"/>
            <ac:cxnSpMk id="13" creationId="{7B69C503-F554-53C1-206F-CDE0651E338B}"/>
          </ac:cxnSpMkLst>
        </pc:cxnChg>
        <pc:cxnChg chg="add">
          <ac:chgData name="Clare Stevenson" userId="S::clarestevenson@redcross.org.uk::a7063c9a-49b6-4025-8264-d6fbdc81e9a0" providerId="AD" clId="Web-{EB4A9A23-9A58-3356-6037-502A98F08F53}" dt="2023-06-20T13:15:26.389" v="788"/>
          <ac:cxnSpMkLst>
            <pc:docMk/>
            <pc:sldMk cId="3397332382" sldId="267"/>
            <ac:cxnSpMk id="14" creationId="{6B85B595-8170-8674-0022-EF11A6D709C8}"/>
          </ac:cxnSpMkLst>
        </pc:cxnChg>
        <pc:cxnChg chg="add">
          <ac:chgData name="Clare Stevenson" userId="S::clarestevenson@redcross.org.uk::a7063c9a-49b6-4025-8264-d6fbdc81e9a0" providerId="AD" clId="Web-{EB4A9A23-9A58-3356-6037-502A98F08F53}" dt="2023-06-20T13:17:17.877" v="808"/>
          <ac:cxnSpMkLst>
            <pc:docMk/>
            <pc:sldMk cId="3397332382" sldId="267"/>
            <ac:cxnSpMk id="19" creationId="{2D391C8C-A058-ED1D-112D-F5645D388420}"/>
          </ac:cxnSpMkLst>
        </pc:cxnChg>
        <pc:cxnChg chg="add">
          <ac:chgData name="Clare Stevenson" userId="S::clarestevenson@redcross.org.uk::a7063c9a-49b6-4025-8264-d6fbdc81e9a0" providerId="AD" clId="Web-{EB4A9A23-9A58-3356-6037-502A98F08F53}" dt="2023-06-20T13:17:17.877" v="808"/>
          <ac:cxnSpMkLst>
            <pc:docMk/>
            <pc:sldMk cId="3397332382" sldId="267"/>
            <ac:cxnSpMk id="20" creationId="{12D45DF5-DA69-7C88-21F8-5C8CAB7B3EB8}"/>
          </ac:cxnSpMkLst>
        </pc:cxnChg>
        <pc:cxnChg chg="add">
          <ac:chgData name="Clare Stevenson" userId="S::clarestevenson@redcross.org.uk::a7063c9a-49b6-4025-8264-d6fbdc81e9a0" providerId="AD" clId="Web-{EB4A9A23-9A58-3356-6037-502A98F08F53}" dt="2023-06-20T13:17:17.877" v="808"/>
          <ac:cxnSpMkLst>
            <pc:docMk/>
            <pc:sldMk cId="3397332382" sldId="267"/>
            <ac:cxnSpMk id="21" creationId="{EB6D4951-C132-CA9D-1502-02A6DFA73CDA}"/>
          </ac:cxnSpMkLst>
        </pc:cxnChg>
        <pc:cxnChg chg="add">
          <ac:chgData name="Clare Stevenson" userId="S::clarestevenson@redcross.org.uk::a7063c9a-49b6-4025-8264-d6fbdc81e9a0" providerId="AD" clId="Web-{EB4A9A23-9A58-3356-6037-502A98F08F53}" dt="2023-06-20T13:17:17.877" v="808"/>
          <ac:cxnSpMkLst>
            <pc:docMk/>
            <pc:sldMk cId="3397332382" sldId="267"/>
            <ac:cxnSpMk id="22" creationId="{A516D61F-9860-117D-8033-3A4CE5CE447E}"/>
          </ac:cxnSpMkLst>
        </pc:cxnChg>
      </pc:sldChg>
      <pc:sldChg chg="modSp add modNotes">
        <pc:chgData name="Clare Stevenson" userId="S::clarestevenson@redcross.org.uk::a7063c9a-49b6-4025-8264-d6fbdc81e9a0" providerId="AD" clId="Web-{EB4A9A23-9A58-3356-6037-502A98F08F53}" dt="2023-06-20T13:14:52.904" v="787" actId="20577"/>
        <pc:sldMkLst>
          <pc:docMk/>
          <pc:sldMk cId="2184248952" sldId="268"/>
        </pc:sldMkLst>
        <pc:spChg chg="mod">
          <ac:chgData name="Clare Stevenson" userId="S::clarestevenson@redcross.org.uk::a7063c9a-49b6-4025-8264-d6fbdc81e9a0" providerId="AD" clId="Web-{EB4A9A23-9A58-3356-6037-502A98F08F53}" dt="2023-06-20T13:14:52.904" v="787" actId="20577"/>
          <ac:spMkLst>
            <pc:docMk/>
            <pc:sldMk cId="2184248952" sldId="268"/>
            <ac:spMk id="9" creationId="{D1E5A03B-58B0-8E9A-8055-FDA748B8A1AC}"/>
          </ac:spMkLst>
        </pc:spChg>
        <pc:spChg chg="mod">
          <ac:chgData name="Clare Stevenson" userId="S::clarestevenson@redcross.org.uk::a7063c9a-49b6-4025-8264-d6fbdc81e9a0" providerId="AD" clId="Web-{EB4A9A23-9A58-3356-6037-502A98F08F53}" dt="2023-06-20T13:13:56.558" v="758" actId="20577"/>
          <ac:spMkLst>
            <pc:docMk/>
            <pc:sldMk cId="2184248952" sldId="268"/>
            <ac:spMk id="11" creationId="{1F4DB99C-DC4E-488C-7916-3ADD611073C0}"/>
          </ac:spMkLst>
        </pc:spChg>
      </pc:sldChg>
    </pc:docChg>
  </pc:docChgLst>
  <pc:docChgLst>
    <pc:chgData name="Clare Stevenson" userId="a7063c9a-49b6-4025-8264-d6fbdc81e9a0" providerId="ADAL" clId="{CFFC7443-3CFF-4847-A166-5D3FA79D4775}"/>
    <pc:docChg chg="modSld">
      <pc:chgData name="Clare Stevenson" userId="a7063c9a-49b6-4025-8264-d6fbdc81e9a0" providerId="ADAL" clId="{CFFC7443-3CFF-4847-A166-5D3FA79D4775}" dt="2023-06-12T12:47:00.816" v="78"/>
      <pc:docMkLst>
        <pc:docMk/>
      </pc:docMkLst>
      <pc:sldChg chg="modSp mod">
        <pc:chgData name="Clare Stevenson" userId="a7063c9a-49b6-4025-8264-d6fbdc81e9a0" providerId="ADAL" clId="{CFFC7443-3CFF-4847-A166-5D3FA79D4775}" dt="2023-06-12T12:45:34.965" v="25"/>
        <pc:sldMkLst>
          <pc:docMk/>
          <pc:sldMk cId="109857222" sldId="256"/>
        </pc:sldMkLst>
        <pc:spChg chg="mod modVis">
          <ac:chgData name="Clare Stevenson" userId="a7063c9a-49b6-4025-8264-d6fbdc81e9a0" providerId="ADAL" clId="{CFFC7443-3CFF-4847-A166-5D3FA79D4775}" dt="2023-06-12T12:45:33.020" v="24" actId="14429"/>
          <ac:spMkLst>
            <pc:docMk/>
            <pc:sldMk cId="109857222" sldId="256"/>
            <ac:spMk id="7" creationId="{AEC73A14-C1CE-F350-5F71-7948CD9FB103}"/>
          </ac:spMkLst>
        </pc:spChg>
        <pc:spChg chg="mod modVis">
          <ac:chgData name="Clare Stevenson" userId="a7063c9a-49b6-4025-8264-d6fbdc81e9a0" providerId="ADAL" clId="{CFFC7443-3CFF-4847-A166-5D3FA79D4775}" dt="2023-06-12T12:45:30.619" v="21" actId="14429"/>
          <ac:spMkLst>
            <pc:docMk/>
            <pc:sldMk cId="109857222" sldId="256"/>
            <ac:spMk id="8" creationId="{521FED4A-F364-015B-4A86-D1B1CE6CEE3B}"/>
          </ac:spMkLst>
        </pc:spChg>
        <pc:picChg chg="mod">
          <ac:chgData name="Clare Stevenson" userId="a7063c9a-49b6-4025-8264-d6fbdc81e9a0" providerId="ADAL" clId="{CFFC7443-3CFF-4847-A166-5D3FA79D4775}" dt="2023-06-12T12:45:34.965" v="25"/>
          <ac:picMkLst>
            <pc:docMk/>
            <pc:sldMk cId="109857222" sldId="256"/>
            <ac:picMk id="1032" creationId="{148D7AFC-47E6-E9BE-DB9E-C2B860BAA669}"/>
          </ac:picMkLst>
        </pc:picChg>
      </pc:sldChg>
      <pc:sldChg chg="modSp mod">
        <pc:chgData name="Clare Stevenson" userId="a7063c9a-49b6-4025-8264-d6fbdc81e9a0" providerId="ADAL" clId="{CFFC7443-3CFF-4847-A166-5D3FA79D4775}" dt="2023-06-12T12:45:44.087" v="29"/>
        <pc:sldMkLst>
          <pc:docMk/>
          <pc:sldMk cId="773172646" sldId="257"/>
        </pc:sldMkLst>
        <pc:spChg chg="mod">
          <ac:chgData name="Clare Stevenson" userId="a7063c9a-49b6-4025-8264-d6fbdc81e9a0" providerId="ADAL" clId="{CFFC7443-3CFF-4847-A166-5D3FA79D4775}" dt="2023-06-12T12:45:41.965" v="27"/>
          <ac:spMkLst>
            <pc:docMk/>
            <pc:sldMk cId="773172646" sldId="257"/>
            <ac:spMk id="5" creationId="{8FD998F0-0DF7-B677-E879-3BFCB68F5840}"/>
          </ac:spMkLst>
        </pc:spChg>
        <pc:spChg chg="mod">
          <ac:chgData name="Clare Stevenson" userId="a7063c9a-49b6-4025-8264-d6fbdc81e9a0" providerId="ADAL" clId="{CFFC7443-3CFF-4847-A166-5D3FA79D4775}" dt="2023-06-12T12:45:41.093" v="26"/>
          <ac:spMkLst>
            <pc:docMk/>
            <pc:sldMk cId="773172646" sldId="257"/>
            <ac:spMk id="6" creationId="{A86D65F3-8689-1D4C-EED4-CDDB0C1FD48C}"/>
          </ac:spMkLst>
        </pc:spChg>
        <pc:picChg chg="mod">
          <ac:chgData name="Clare Stevenson" userId="a7063c9a-49b6-4025-8264-d6fbdc81e9a0" providerId="ADAL" clId="{CFFC7443-3CFF-4847-A166-5D3FA79D4775}" dt="2023-06-12T12:45:44.087" v="29"/>
          <ac:picMkLst>
            <pc:docMk/>
            <pc:sldMk cId="773172646" sldId="257"/>
            <ac:picMk id="2050" creationId="{36202B67-AD60-D9D0-D25B-098C7402FF3B}"/>
          </ac:picMkLst>
        </pc:picChg>
        <pc:picChg chg="mod">
          <ac:chgData name="Clare Stevenson" userId="a7063c9a-49b6-4025-8264-d6fbdc81e9a0" providerId="ADAL" clId="{CFFC7443-3CFF-4847-A166-5D3FA79D4775}" dt="2023-06-12T12:45:42.869" v="28"/>
          <ac:picMkLst>
            <pc:docMk/>
            <pc:sldMk cId="773172646" sldId="257"/>
            <ac:picMk id="2052" creationId="{92A99CCD-631F-1816-D629-5EE756092DBA}"/>
          </ac:picMkLst>
        </pc:picChg>
      </pc:sldChg>
      <pc:sldChg chg="modSp mod">
        <pc:chgData name="Clare Stevenson" userId="a7063c9a-49b6-4025-8264-d6fbdc81e9a0" providerId="ADAL" clId="{CFFC7443-3CFF-4847-A166-5D3FA79D4775}" dt="2023-06-12T12:45:52.185" v="35"/>
        <pc:sldMkLst>
          <pc:docMk/>
          <pc:sldMk cId="4065921637" sldId="258"/>
        </pc:sldMkLst>
        <pc:spChg chg="mod">
          <ac:chgData name="Clare Stevenson" userId="a7063c9a-49b6-4025-8264-d6fbdc81e9a0" providerId="ADAL" clId="{CFFC7443-3CFF-4847-A166-5D3FA79D4775}" dt="2023-06-12T12:45:50.044" v="31"/>
          <ac:spMkLst>
            <pc:docMk/>
            <pc:sldMk cId="4065921637" sldId="258"/>
            <ac:spMk id="6" creationId="{EB475D6F-0BA4-6565-A0FC-850A8E1131A0}"/>
          </ac:spMkLst>
        </pc:spChg>
        <pc:spChg chg="mod">
          <ac:chgData name="Clare Stevenson" userId="a7063c9a-49b6-4025-8264-d6fbdc81e9a0" providerId="ADAL" clId="{CFFC7443-3CFF-4847-A166-5D3FA79D4775}" dt="2023-06-12T12:45:49.623" v="30"/>
          <ac:spMkLst>
            <pc:docMk/>
            <pc:sldMk cId="4065921637" sldId="258"/>
            <ac:spMk id="7" creationId="{D76A7771-30BB-087C-E922-6F081B5982DF}"/>
          </ac:spMkLst>
        </pc:spChg>
        <pc:picChg chg="mod">
          <ac:chgData name="Clare Stevenson" userId="a7063c9a-49b6-4025-8264-d6fbdc81e9a0" providerId="ADAL" clId="{CFFC7443-3CFF-4847-A166-5D3FA79D4775}" dt="2023-06-12T12:45:52.185" v="35"/>
          <ac:picMkLst>
            <pc:docMk/>
            <pc:sldMk cId="4065921637" sldId="258"/>
            <ac:picMk id="3074" creationId="{D2596835-85A0-C706-9A94-B6940CC53151}"/>
          </ac:picMkLst>
        </pc:picChg>
        <pc:picChg chg="mod">
          <ac:chgData name="Clare Stevenson" userId="a7063c9a-49b6-4025-8264-d6fbdc81e9a0" providerId="ADAL" clId="{CFFC7443-3CFF-4847-A166-5D3FA79D4775}" dt="2023-06-12T12:45:51.675" v="34"/>
          <ac:picMkLst>
            <pc:docMk/>
            <pc:sldMk cId="4065921637" sldId="258"/>
            <ac:picMk id="3076" creationId="{433D6F91-9C83-5DD7-9119-BBCF9D9D99F1}"/>
          </ac:picMkLst>
        </pc:picChg>
      </pc:sldChg>
      <pc:sldChg chg="modSp mod">
        <pc:chgData name="Clare Stevenson" userId="a7063c9a-49b6-4025-8264-d6fbdc81e9a0" providerId="ADAL" clId="{CFFC7443-3CFF-4847-A166-5D3FA79D4775}" dt="2023-06-12T12:45:57.896" v="39"/>
        <pc:sldMkLst>
          <pc:docMk/>
          <pc:sldMk cId="247750710" sldId="259"/>
        </pc:sldMkLst>
        <pc:spChg chg="mod">
          <ac:chgData name="Clare Stevenson" userId="a7063c9a-49b6-4025-8264-d6fbdc81e9a0" providerId="ADAL" clId="{CFFC7443-3CFF-4847-A166-5D3FA79D4775}" dt="2023-06-12T12:45:56.424" v="37"/>
          <ac:spMkLst>
            <pc:docMk/>
            <pc:sldMk cId="247750710" sldId="259"/>
            <ac:spMk id="4" creationId="{A47FD482-ACCE-8351-D482-C39C5FB12E44}"/>
          </ac:spMkLst>
        </pc:spChg>
        <pc:spChg chg="mod">
          <ac:chgData name="Clare Stevenson" userId="a7063c9a-49b6-4025-8264-d6fbdc81e9a0" providerId="ADAL" clId="{CFFC7443-3CFF-4847-A166-5D3FA79D4775}" dt="2023-06-12T12:45:55.916" v="36"/>
          <ac:spMkLst>
            <pc:docMk/>
            <pc:sldMk cId="247750710" sldId="259"/>
            <ac:spMk id="5" creationId="{F6C0FB26-CE3B-1DB8-3251-98B3C6D8A0EC}"/>
          </ac:spMkLst>
        </pc:spChg>
        <pc:picChg chg="mod">
          <ac:chgData name="Clare Stevenson" userId="a7063c9a-49b6-4025-8264-d6fbdc81e9a0" providerId="ADAL" clId="{CFFC7443-3CFF-4847-A166-5D3FA79D4775}" dt="2023-06-12T12:45:57.896" v="39"/>
          <ac:picMkLst>
            <pc:docMk/>
            <pc:sldMk cId="247750710" sldId="259"/>
            <ac:picMk id="4098" creationId="{D29300CB-EDDE-979A-DE03-FD4FE2AFA908}"/>
          </ac:picMkLst>
        </pc:picChg>
        <pc:picChg chg="mod">
          <ac:chgData name="Clare Stevenson" userId="a7063c9a-49b6-4025-8264-d6fbdc81e9a0" providerId="ADAL" clId="{CFFC7443-3CFF-4847-A166-5D3FA79D4775}" dt="2023-06-12T12:45:57.282" v="38"/>
          <ac:picMkLst>
            <pc:docMk/>
            <pc:sldMk cId="247750710" sldId="259"/>
            <ac:picMk id="4100" creationId="{C7EE8315-2775-2BC1-4E08-705388B05F7B}"/>
          </ac:picMkLst>
        </pc:picChg>
      </pc:sldChg>
      <pc:sldChg chg="modSp mod">
        <pc:chgData name="Clare Stevenson" userId="a7063c9a-49b6-4025-8264-d6fbdc81e9a0" providerId="ADAL" clId="{CFFC7443-3CFF-4847-A166-5D3FA79D4775}" dt="2023-06-12T12:46:04.260" v="43"/>
        <pc:sldMkLst>
          <pc:docMk/>
          <pc:sldMk cId="1086017890" sldId="260"/>
        </pc:sldMkLst>
        <pc:spChg chg="mod">
          <ac:chgData name="Clare Stevenson" userId="a7063c9a-49b6-4025-8264-d6fbdc81e9a0" providerId="ADAL" clId="{CFFC7443-3CFF-4847-A166-5D3FA79D4775}" dt="2023-06-12T12:46:01.790" v="41"/>
          <ac:spMkLst>
            <pc:docMk/>
            <pc:sldMk cId="1086017890" sldId="260"/>
            <ac:spMk id="6" creationId="{1B674A80-8418-DD8D-1A80-46DD9664856D}"/>
          </ac:spMkLst>
        </pc:spChg>
        <pc:spChg chg="mod">
          <ac:chgData name="Clare Stevenson" userId="a7063c9a-49b6-4025-8264-d6fbdc81e9a0" providerId="ADAL" clId="{CFFC7443-3CFF-4847-A166-5D3FA79D4775}" dt="2023-06-12T12:46:00.991" v="40"/>
          <ac:spMkLst>
            <pc:docMk/>
            <pc:sldMk cId="1086017890" sldId="260"/>
            <ac:spMk id="7" creationId="{5DE0947F-E719-AFE2-BB6C-5846E26B4B8F}"/>
          </ac:spMkLst>
        </pc:spChg>
        <pc:picChg chg="mod">
          <ac:chgData name="Clare Stevenson" userId="a7063c9a-49b6-4025-8264-d6fbdc81e9a0" providerId="ADAL" clId="{CFFC7443-3CFF-4847-A166-5D3FA79D4775}" dt="2023-06-12T12:46:04.260" v="43"/>
          <ac:picMkLst>
            <pc:docMk/>
            <pc:sldMk cId="1086017890" sldId="260"/>
            <ac:picMk id="5122" creationId="{D4B9778C-C383-038B-3299-5D9DE0A46E75}"/>
          </ac:picMkLst>
        </pc:picChg>
        <pc:picChg chg="mod">
          <ac:chgData name="Clare Stevenson" userId="a7063c9a-49b6-4025-8264-d6fbdc81e9a0" providerId="ADAL" clId="{CFFC7443-3CFF-4847-A166-5D3FA79D4775}" dt="2023-06-12T12:46:03.358" v="42"/>
          <ac:picMkLst>
            <pc:docMk/>
            <pc:sldMk cId="1086017890" sldId="260"/>
            <ac:picMk id="5124" creationId="{376B0A32-13B4-2E73-A691-9962DAB81580}"/>
          </ac:picMkLst>
        </pc:picChg>
      </pc:sldChg>
      <pc:sldChg chg="modSp mod">
        <pc:chgData name="Clare Stevenson" userId="a7063c9a-49b6-4025-8264-d6fbdc81e9a0" providerId="ADAL" clId="{CFFC7443-3CFF-4847-A166-5D3FA79D4775}" dt="2023-06-12T12:46:18.255" v="51"/>
        <pc:sldMkLst>
          <pc:docMk/>
          <pc:sldMk cId="2984872025" sldId="261"/>
        </pc:sldMkLst>
        <pc:spChg chg="mod modVis">
          <ac:chgData name="Clare Stevenson" userId="a7063c9a-49b6-4025-8264-d6fbdc81e9a0" providerId="ADAL" clId="{CFFC7443-3CFF-4847-A166-5D3FA79D4775}" dt="2023-06-12T12:46:13.886" v="46" actId="14429"/>
          <ac:spMkLst>
            <pc:docMk/>
            <pc:sldMk cId="2984872025" sldId="261"/>
            <ac:spMk id="3" creationId="{51FDE083-ABBF-BD5B-2E13-DA24F4AA1EED}"/>
          </ac:spMkLst>
        </pc:spChg>
        <pc:spChg chg="mod">
          <ac:chgData name="Clare Stevenson" userId="a7063c9a-49b6-4025-8264-d6fbdc81e9a0" providerId="ADAL" clId="{CFFC7443-3CFF-4847-A166-5D3FA79D4775}" dt="2023-06-12T12:46:15.356" v="48"/>
          <ac:spMkLst>
            <pc:docMk/>
            <pc:sldMk cId="2984872025" sldId="261"/>
            <ac:spMk id="6" creationId="{14BEADC7-8C56-7988-12FF-E16236FD6823}"/>
          </ac:spMkLst>
        </pc:spChg>
        <pc:spChg chg="mod">
          <ac:chgData name="Clare Stevenson" userId="a7063c9a-49b6-4025-8264-d6fbdc81e9a0" providerId="ADAL" clId="{CFFC7443-3CFF-4847-A166-5D3FA79D4775}" dt="2023-06-12T12:46:15.845" v="49"/>
          <ac:spMkLst>
            <pc:docMk/>
            <pc:sldMk cId="2984872025" sldId="261"/>
            <ac:spMk id="7" creationId="{CF9E24F3-F6F9-14E8-EB38-7DD823800D3F}"/>
          </ac:spMkLst>
        </pc:spChg>
        <pc:spChg chg="mod">
          <ac:chgData name="Clare Stevenson" userId="a7063c9a-49b6-4025-8264-d6fbdc81e9a0" providerId="ADAL" clId="{CFFC7443-3CFF-4847-A166-5D3FA79D4775}" dt="2023-06-12T12:46:18.255" v="51"/>
          <ac:spMkLst>
            <pc:docMk/>
            <pc:sldMk cId="2984872025" sldId="261"/>
            <ac:spMk id="8" creationId="{32F8A134-716F-293A-DB21-2C4178CE9030}"/>
          </ac:spMkLst>
        </pc:spChg>
        <pc:spChg chg="mod">
          <ac:chgData name="Clare Stevenson" userId="a7063c9a-49b6-4025-8264-d6fbdc81e9a0" providerId="ADAL" clId="{CFFC7443-3CFF-4847-A166-5D3FA79D4775}" dt="2023-06-12T12:46:17.748" v="50"/>
          <ac:spMkLst>
            <pc:docMk/>
            <pc:sldMk cId="2984872025" sldId="261"/>
            <ac:spMk id="9" creationId="{B1589137-9DB0-E7EE-D96B-4363C6C2EFC0}"/>
          </ac:spMkLst>
        </pc:spChg>
        <pc:picChg chg="mod">
          <ac:chgData name="Clare Stevenson" userId="a7063c9a-49b6-4025-8264-d6fbdc81e9a0" providerId="ADAL" clId="{CFFC7443-3CFF-4847-A166-5D3FA79D4775}" dt="2023-06-12T12:46:10.868" v="44"/>
          <ac:picMkLst>
            <pc:docMk/>
            <pc:sldMk cId="2984872025" sldId="261"/>
            <ac:picMk id="6146" creationId="{452E0BED-D63D-D3A9-5BB8-E36B7A99745A}"/>
          </ac:picMkLst>
        </pc:picChg>
        <pc:picChg chg="mod">
          <ac:chgData name="Clare Stevenson" userId="a7063c9a-49b6-4025-8264-d6fbdc81e9a0" providerId="ADAL" clId="{CFFC7443-3CFF-4847-A166-5D3FA79D4775}" dt="2023-06-12T12:46:14.806" v="47"/>
          <ac:picMkLst>
            <pc:docMk/>
            <pc:sldMk cId="2984872025" sldId="261"/>
            <ac:picMk id="6147" creationId="{FE11B88B-CBDA-77B9-FB15-9F886FE97CCE}"/>
          </ac:picMkLst>
        </pc:picChg>
      </pc:sldChg>
      <pc:sldChg chg="modSp mod">
        <pc:chgData name="Clare Stevenson" userId="a7063c9a-49b6-4025-8264-d6fbdc81e9a0" providerId="ADAL" clId="{CFFC7443-3CFF-4847-A166-5D3FA79D4775}" dt="2023-06-12T12:46:34.101" v="56"/>
        <pc:sldMkLst>
          <pc:docMk/>
          <pc:sldMk cId="4159287871" sldId="262"/>
        </pc:sldMkLst>
        <pc:spChg chg="mod modVis">
          <ac:chgData name="Clare Stevenson" userId="a7063c9a-49b6-4025-8264-d6fbdc81e9a0" providerId="ADAL" clId="{CFFC7443-3CFF-4847-A166-5D3FA79D4775}" dt="2023-06-12T12:46:34.101" v="56"/>
          <ac:spMkLst>
            <pc:docMk/>
            <pc:sldMk cId="4159287871" sldId="262"/>
            <ac:spMk id="3" creationId="{6498DE4B-B27A-F2EA-0A29-674F92D7D569}"/>
          </ac:spMkLst>
        </pc:spChg>
        <pc:spChg chg="mod">
          <ac:chgData name="Clare Stevenson" userId="a7063c9a-49b6-4025-8264-d6fbdc81e9a0" providerId="ADAL" clId="{CFFC7443-3CFF-4847-A166-5D3FA79D4775}" dt="2023-06-12T12:44:55.776" v="1"/>
          <ac:spMkLst>
            <pc:docMk/>
            <pc:sldMk cId="4159287871" sldId="262"/>
            <ac:spMk id="4" creationId="{A56D18BF-54D7-5A89-9A8B-6814233E1C68}"/>
          </ac:spMkLst>
        </pc:spChg>
        <pc:spChg chg="mod">
          <ac:chgData name="Clare Stevenson" userId="a7063c9a-49b6-4025-8264-d6fbdc81e9a0" providerId="ADAL" clId="{CFFC7443-3CFF-4847-A166-5D3FA79D4775}" dt="2023-06-12T12:46:24.652" v="53"/>
          <ac:spMkLst>
            <pc:docMk/>
            <pc:sldMk cId="4159287871" sldId="262"/>
            <ac:spMk id="5" creationId="{2EDD55EB-4376-E52F-FCB1-B1C9324DF89C}"/>
          </ac:spMkLst>
        </pc:spChg>
        <pc:spChg chg="mod">
          <ac:chgData name="Clare Stevenson" userId="a7063c9a-49b6-4025-8264-d6fbdc81e9a0" providerId="ADAL" clId="{CFFC7443-3CFF-4847-A166-5D3FA79D4775}" dt="2023-06-12T12:45:01.453" v="6"/>
          <ac:spMkLst>
            <pc:docMk/>
            <pc:sldMk cId="4159287871" sldId="262"/>
            <ac:spMk id="6" creationId="{0768C74F-44B7-E3B3-49DB-2CE844B2B175}"/>
          </ac:spMkLst>
        </pc:spChg>
        <pc:spChg chg="mod">
          <ac:chgData name="Clare Stevenson" userId="a7063c9a-49b6-4025-8264-d6fbdc81e9a0" providerId="ADAL" clId="{CFFC7443-3CFF-4847-A166-5D3FA79D4775}" dt="2023-06-12T12:45:00.574" v="5"/>
          <ac:spMkLst>
            <pc:docMk/>
            <pc:sldMk cId="4159287871" sldId="262"/>
            <ac:spMk id="7" creationId="{EB463368-99ED-7442-3820-B38FE7DE8DAA}"/>
          </ac:spMkLst>
        </pc:spChg>
        <pc:spChg chg="mod">
          <ac:chgData name="Clare Stevenson" userId="a7063c9a-49b6-4025-8264-d6fbdc81e9a0" providerId="ADAL" clId="{CFFC7443-3CFF-4847-A166-5D3FA79D4775}" dt="2023-06-12T12:44:58.814" v="3"/>
          <ac:spMkLst>
            <pc:docMk/>
            <pc:sldMk cId="4159287871" sldId="262"/>
            <ac:spMk id="9" creationId="{FF0AACA2-FFE3-D37C-5027-E42C5066CB06}"/>
          </ac:spMkLst>
        </pc:spChg>
        <pc:spChg chg="mod">
          <ac:chgData name="Clare Stevenson" userId="a7063c9a-49b6-4025-8264-d6fbdc81e9a0" providerId="ADAL" clId="{CFFC7443-3CFF-4847-A166-5D3FA79D4775}" dt="2023-06-12T12:44:57.461" v="2"/>
          <ac:spMkLst>
            <pc:docMk/>
            <pc:sldMk cId="4159287871" sldId="262"/>
            <ac:spMk id="10" creationId="{7A0576A3-08EC-D950-95D4-BF6FBE5BDF49}"/>
          </ac:spMkLst>
        </pc:spChg>
        <pc:grpChg chg="mod">
          <ac:chgData name="Clare Stevenson" userId="a7063c9a-49b6-4025-8264-d6fbdc81e9a0" providerId="ADAL" clId="{CFFC7443-3CFF-4847-A166-5D3FA79D4775}" dt="2023-06-12T12:44:55.776" v="1"/>
          <ac:grpSpMkLst>
            <pc:docMk/>
            <pc:sldMk cId="4159287871" sldId="262"/>
            <ac:grpSpMk id="7169" creationId="{746FD349-6096-C94D-733D-BBDBF6377F52}"/>
          </ac:grpSpMkLst>
        </pc:grpChg>
        <pc:grpChg chg="mod">
          <ac:chgData name="Clare Stevenson" userId="a7063c9a-49b6-4025-8264-d6fbdc81e9a0" providerId="ADAL" clId="{CFFC7443-3CFF-4847-A166-5D3FA79D4775}" dt="2023-06-12T12:46:24.652" v="53"/>
          <ac:grpSpMkLst>
            <pc:docMk/>
            <pc:sldMk cId="4159287871" sldId="262"/>
            <ac:grpSpMk id="7188" creationId="{AF0048BC-E117-036F-A960-14E3B50564E5}"/>
          </ac:grpSpMkLst>
        </pc:grpChg>
        <pc:grpChg chg="mod">
          <ac:chgData name="Clare Stevenson" userId="a7063c9a-49b6-4025-8264-d6fbdc81e9a0" providerId="ADAL" clId="{CFFC7443-3CFF-4847-A166-5D3FA79D4775}" dt="2023-06-12T12:46:24.652" v="53"/>
          <ac:grpSpMkLst>
            <pc:docMk/>
            <pc:sldMk cId="4159287871" sldId="262"/>
            <ac:grpSpMk id="7194" creationId="{FD747FD3-EACD-E87D-2565-AA59E0169B85}"/>
          </ac:grpSpMkLst>
        </pc:grpChg>
        <pc:grpChg chg="mod">
          <ac:chgData name="Clare Stevenson" userId="a7063c9a-49b6-4025-8264-d6fbdc81e9a0" providerId="ADAL" clId="{CFFC7443-3CFF-4847-A166-5D3FA79D4775}" dt="2023-06-12T12:44:55.776" v="1"/>
          <ac:grpSpMkLst>
            <pc:docMk/>
            <pc:sldMk cId="4159287871" sldId="262"/>
            <ac:grpSpMk id="7195" creationId="{338BE139-D8B6-EC8A-D7CC-27DB44415530}"/>
          </ac:grpSpMkLst>
        </pc:grpChg>
        <pc:picChg chg="mod">
          <ac:chgData name="Clare Stevenson" userId="a7063c9a-49b6-4025-8264-d6fbdc81e9a0" providerId="ADAL" clId="{CFFC7443-3CFF-4847-A166-5D3FA79D4775}" dt="2023-06-12T12:44:59.790" v="4"/>
          <ac:picMkLst>
            <pc:docMk/>
            <pc:sldMk cId="4159287871" sldId="262"/>
            <ac:picMk id="8" creationId="{2887D5EA-DCD5-8B63-34DA-3C3051B7EBB3}"/>
          </ac:picMkLst>
        </pc:picChg>
        <pc:picChg chg="mod">
          <ac:chgData name="Clare Stevenson" userId="a7063c9a-49b6-4025-8264-d6fbdc81e9a0" providerId="ADAL" clId="{CFFC7443-3CFF-4847-A166-5D3FA79D4775}" dt="2023-06-12T12:44:55.776" v="1"/>
          <ac:picMkLst>
            <pc:docMk/>
            <pc:sldMk cId="4159287871" sldId="262"/>
            <ac:picMk id="14" creationId="{49AEAAA6-769B-66DB-07B7-822DD1B8B5B9}"/>
          </ac:picMkLst>
        </pc:picChg>
        <pc:picChg chg="mod">
          <ac:chgData name="Clare Stevenson" userId="a7063c9a-49b6-4025-8264-d6fbdc81e9a0" providerId="ADAL" clId="{CFFC7443-3CFF-4847-A166-5D3FA79D4775}" dt="2023-06-12T12:45:02.139" v="7"/>
          <ac:picMkLst>
            <pc:docMk/>
            <pc:sldMk cId="4159287871" sldId="262"/>
            <ac:picMk id="7170" creationId="{9352653F-519B-6915-6B0C-F4FF6050AE91}"/>
          </ac:picMkLst>
        </pc:picChg>
        <pc:picChg chg="mod">
          <ac:chgData name="Clare Stevenson" userId="a7063c9a-49b6-4025-8264-d6fbdc81e9a0" providerId="ADAL" clId="{CFFC7443-3CFF-4847-A166-5D3FA79D4775}" dt="2023-06-12T12:46:24.652" v="53"/>
          <ac:picMkLst>
            <pc:docMk/>
            <pc:sldMk cId="4159287871" sldId="262"/>
            <ac:picMk id="7189" creationId="{231A22E1-9BEE-30B9-0248-36689391A658}"/>
          </ac:picMkLst>
        </pc:picChg>
        <pc:cxnChg chg="mod">
          <ac:chgData name="Clare Stevenson" userId="a7063c9a-49b6-4025-8264-d6fbdc81e9a0" providerId="ADAL" clId="{CFFC7443-3CFF-4847-A166-5D3FA79D4775}" dt="2023-06-12T12:44:55.776" v="1"/>
          <ac:cxnSpMkLst>
            <pc:docMk/>
            <pc:sldMk cId="4159287871" sldId="262"/>
            <ac:cxnSpMk id="20" creationId="{9249FFEE-ABA3-70C6-2C3A-5889011DC2C1}"/>
          </ac:cxnSpMkLst>
        </pc:cxnChg>
        <pc:cxnChg chg="mod">
          <ac:chgData name="Clare Stevenson" userId="a7063c9a-49b6-4025-8264-d6fbdc81e9a0" providerId="ADAL" clId="{CFFC7443-3CFF-4847-A166-5D3FA79D4775}" dt="2023-06-12T12:44:55.776" v="1"/>
          <ac:cxnSpMkLst>
            <pc:docMk/>
            <pc:sldMk cId="4159287871" sldId="262"/>
            <ac:cxnSpMk id="23" creationId="{D3000967-9549-5A0D-D174-8F32CB7A56A0}"/>
          </ac:cxnSpMkLst>
        </pc:cxnChg>
        <pc:cxnChg chg="mod">
          <ac:chgData name="Clare Stevenson" userId="a7063c9a-49b6-4025-8264-d6fbdc81e9a0" providerId="ADAL" clId="{CFFC7443-3CFF-4847-A166-5D3FA79D4775}" dt="2023-06-12T12:44:55.776" v="1"/>
          <ac:cxnSpMkLst>
            <pc:docMk/>
            <pc:sldMk cId="4159287871" sldId="262"/>
            <ac:cxnSpMk id="25" creationId="{142FCC47-A41C-8384-98DF-CC189E28C14F}"/>
          </ac:cxnSpMkLst>
        </pc:cxnChg>
        <pc:cxnChg chg="mod">
          <ac:chgData name="Clare Stevenson" userId="a7063c9a-49b6-4025-8264-d6fbdc81e9a0" providerId="ADAL" clId="{CFFC7443-3CFF-4847-A166-5D3FA79D4775}" dt="2023-06-12T12:44:55.776" v="1"/>
          <ac:cxnSpMkLst>
            <pc:docMk/>
            <pc:sldMk cId="4159287871" sldId="262"/>
            <ac:cxnSpMk id="28" creationId="{70DB2180-8B17-4265-6575-7661C15CFA32}"/>
          </ac:cxnSpMkLst>
        </pc:cxnChg>
        <pc:cxnChg chg="mod">
          <ac:chgData name="Clare Stevenson" userId="a7063c9a-49b6-4025-8264-d6fbdc81e9a0" providerId="ADAL" clId="{CFFC7443-3CFF-4847-A166-5D3FA79D4775}" dt="2023-06-12T12:46:24.652" v="53"/>
          <ac:cxnSpMkLst>
            <pc:docMk/>
            <pc:sldMk cId="4159287871" sldId="262"/>
            <ac:cxnSpMk id="7190" creationId="{8955F7D4-9EA7-F496-C49D-FB63EA534AC9}"/>
          </ac:cxnSpMkLst>
        </pc:cxnChg>
        <pc:cxnChg chg="mod">
          <ac:chgData name="Clare Stevenson" userId="a7063c9a-49b6-4025-8264-d6fbdc81e9a0" providerId="ADAL" clId="{CFFC7443-3CFF-4847-A166-5D3FA79D4775}" dt="2023-06-12T12:46:24.652" v="53"/>
          <ac:cxnSpMkLst>
            <pc:docMk/>
            <pc:sldMk cId="4159287871" sldId="262"/>
            <ac:cxnSpMk id="7191" creationId="{D6E1FA71-90EE-C920-B50B-B7056782BF5E}"/>
          </ac:cxnSpMkLst>
        </pc:cxnChg>
        <pc:cxnChg chg="mod">
          <ac:chgData name="Clare Stevenson" userId="a7063c9a-49b6-4025-8264-d6fbdc81e9a0" providerId="ADAL" clId="{CFFC7443-3CFF-4847-A166-5D3FA79D4775}" dt="2023-06-12T12:46:24.652" v="53"/>
          <ac:cxnSpMkLst>
            <pc:docMk/>
            <pc:sldMk cId="4159287871" sldId="262"/>
            <ac:cxnSpMk id="7192" creationId="{58EE1E76-E51C-8119-4F5B-ADE34CE8D3ED}"/>
          </ac:cxnSpMkLst>
        </pc:cxnChg>
        <pc:cxnChg chg="mod">
          <ac:chgData name="Clare Stevenson" userId="a7063c9a-49b6-4025-8264-d6fbdc81e9a0" providerId="ADAL" clId="{CFFC7443-3CFF-4847-A166-5D3FA79D4775}" dt="2023-06-12T12:46:24.652" v="53"/>
          <ac:cxnSpMkLst>
            <pc:docMk/>
            <pc:sldMk cId="4159287871" sldId="262"/>
            <ac:cxnSpMk id="7193" creationId="{05965236-F61A-F172-05A0-4E39799AD0CB}"/>
          </ac:cxnSpMkLst>
        </pc:cxnChg>
      </pc:sldChg>
      <pc:sldChg chg="modSp mod">
        <pc:chgData name="Clare Stevenson" userId="a7063c9a-49b6-4025-8264-d6fbdc81e9a0" providerId="ADAL" clId="{CFFC7443-3CFF-4847-A166-5D3FA79D4775}" dt="2023-06-12T12:46:46.304" v="66" actId="14429"/>
        <pc:sldMkLst>
          <pc:docMk/>
          <pc:sldMk cId="3832077190" sldId="263"/>
        </pc:sldMkLst>
        <pc:spChg chg="mod modVis">
          <ac:chgData name="Clare Stevenson" userId="a7063c9a-49b6-4025-8264-d6fbdc81e9a0" providerId="ADAL" clId="{CFFC7443-3CFF-4847-A166-5D3FA79D4775}" dt="2023-06-12T12:46:46.304" v="66" actId="14429"/>
          <ac:spMkLst>
            <pc:docMk/>
            <pc:sldMk cId="3832077190" sldId="263"/>
            <ac:spMk id="3" creationId="{53B54954-7926-A1F0-C853-9C74520470E5}"/>
          </ac:spMkLst>
        </pc:spChg>
        <pc:spChg chg="mod">
          <ac:chgData name="Clare Stevenson" userId="a7063c9a-49b6-4025-8264-d6fbdc81e9a0" providerId="ADAL" clId="{CFFC7443-3CFF-4847-A166-5D3FA79D4775}" dt="2023-06-12T12:46:42.456" v="61"/>
          <ac:spMkLst>
            <pc:docMk/>
            <pc:sldMk cId="3832077190" sldId="263"/>
            <ac:spMk id="6" creationId="{1A76799F-7681-35A2-CCF4-937A8589DA08}"/>
          </ac:spMkLst>
        </pc:spChg>
        <pc:spChg chg="mod">
          <ac:chgData name="Clare Stevenson" userId="a7063c9a-49b6-4025-8264-d6fbdc81e9a0" providerId="ADAL" clId="{CFFC7443-3CFF-4847-A166-5D3FA79D4775}" dt="2023-06-12T12:46:41.316" v="60"/>
          <ac:spMkLst>
            <pc:docMk/>
            <pc:sldMk cId="3832077190" sldId="263"/>
            <ac:spMk id="7" creationId="{DCA7E102-9923-E3B0-70E9-DE589EA952C0}"/>
          </ac:spMkLst>
        </pc:spChg>
        <pc:spChg chg="mod">
          <ac:chgData name="Clare Stevenson" userId="a7063c9a-49b6-4025-8264-d6fbdc81e9a0" providerId="ADAL" clId="{CFFC7443-3CFF-4847-A166-5D3FA79D4775}" dt="2023-06-12T12:46:39.669" v="58"/>
          <ac:spMkLst>
            <pc:docMk/>
            <pc:sldMk cId="3832077190" sldId="263"/>
            <ac:spMk id="9" creationId="{E820465F-4629-4F41-8CDE-65F263974012}"/>
          </ac:spMkLst>
        </pc:spChg>
        <pc:spChg chg="mod">
          <ac:chgData name="Clare Stevenson" userId="a7063c9a-49b6-4025-8264-d6fbdc81e9a0" providerId="ADAL" clId="{CFFC7443-3CFF-4847-A166-5D3FA79D4775}" dt="2023-06-12T12:46:38.275" v="57"/>
          <ac:spMkLst>
            <pc:docMk/>
            <pc:sldMk cId="3832077190" sldId="263"/>
            <ac:spMk id="10" creationId="{EFD0702C-B75E-3BCF-FB18-F9F9984091C7}"/>
          </ac:spMkLst>
        </pc:spChg>
        <pc:picChg chg="mod">
          <ac:chgData name="Clare Stevenson" userId="a7063c9a-49b6-4025-8264-d6fbdc81e9a0" providerId="ADAL" clId="{CFFC7443-3CFF-4847-A166-5D3FA79D4775}" dt="2023-06-12T12:46:40.307" v="59"/>
          <ac:picMkLst>
            <pc:docMk/>
            <pc:sldMk cId="3832077190" sldId="263"/>
            <ac:picMk id="8" creationId="{852A1547-B31C-BC2D-9385-436EB7E99F03}"/>
          </ac:picMkLst>
        </pc:picChg>
        <pc:picChg chg="mod modVis">
          <ac:chgData name="Clare Stevenson" userId="a7063c9a-49b6-4025-8264-d6fbdc81e9a0" providerId="ADAL" clId="{CFFC7443-3CFF-4847-A166-5D3FA79D4775}" dt="2023-06-12T12:46:44.920" v="64" actId="14429"/>
          <ac:picMkLst>
            <pc:docMk/>
            <pc:sldMk cId="3832077190" sldId="263"/>
            <ac:picMk id="8194" creationId="{D9DD1E7E-6A56-1A6A-8678-76FDF2289739}"/>
          </ac:picMkLst>
        </pc:picChg>
      </pc:sldChg>
      <pc:sldChg chg="modSp mod">
        <pc:chgData name="Clare Stevenson" userId="a7063c9a-49b6-4025-8264-d6fbdc81e9a0" providerId="ADAL" clId="{CFFC7443-3CFF-4847-A166-5D3FA79D4775}" dt="2023-06-12T12:46:53.096" v="70"/>
        <pc:sldMkLst>
          <pc:docMk/>
          <pc:sldMk cId="3192813906" sldId="264"/>
        </pc:sldMkLst>
        <pc:spChg chg="mod">
          <ac:chgData name="Clare Stevenson" userId="a7063c9a-49b6-4025-8264-d6fbdc81e9a0" providerId="ADAL" clId="{CFFC7443-3CFF-4847-A166-5D3FA79D4775}" dt="2023-06-12T12:46:53.096" v="70"/>
          <ac:spMkLst>
            <pc:docMk/>
            <pc:sldMk cId="3192813906" sldId="264"/>
            <ac:spMk id="5" creationId="{E15DEC7F-F076-03E1-160B-217ABB0CB87C}"/>
          </ac:spMkLst>
        </pc:spChg>
        <pc:spChg chg="mod">
          <ac:chgData name="Clare Stevenson" userId="a7063c9a-49b6-4025-8264-d6fbdc81e9a0" providerId="ADAL" clId="{CFFC7443-3CFF-4847-A166-5D3FA79D4775}" dt="2023-06-12T12:46:51.717" v="68"/>
          <ac:spMkLst>
            <pc:docMk/>
            <pc:sldMk cId="3192813906" sldId="264"/>
            <ac:spMk id="6" creationId="{B2D44047-3A46-E0FD-CE56-CACFE5F2A81A}"/>
          </ac:spMkLst>
        </pc:spChg>
        <pc:spChg chg="mod">
          <ac:chgData name="Clare Stevenson" userId="a7063c9a-49b6-4025-8264-d6fbdc81e9a0" providerId="ADAL" clId="{CFFC7443-3CFF-4847-A166-5D3FA79D4775}" dt="2023-06-12T12:46:50.709" v="67"/>
          <ac:spMkLst>
            <pc:docMk/>
            <pc:sldMk cId="3192813906" sldId="264"/>
            <ac:spMk id="7" creationId="{5EDE7324-9C00-5A3C-68C0-9B563E1F7B52}"/>
          </ac:spMkLst>
        </pc:spChg>
        <pc:picChg chg="mod">
          <ac:chgData name="Clare Stevenson" userId="a7063c9a-49b6-4025-8264-d6fbdc81e9a0" providerId="ADAL" clId="{CFFC7443-3CFF-4847-A166-5D3FA79D4775}" dt="2023-06-12T12:46:52.317" v="69"/>
          <ac:picMkLst>
            <pc:docMk/>
            <pc:sldMk cId="3192813906" sldId="264"/>
            <ac:picMk id="9218" creationId="{85032774-409C-3AFA-F495-587F87AA693F}"/>
          </ac:picMkLst>
        </pc:picChg>
      </pc:sldChg>
      <pc:sldChg chg="modSp mod">
        <pc:chgData name="Clare Stevenson" userId="a7063c9a-49b6-4025-8264-d6fbdc81e9a0" providerId="ADAL" clId="{CFFC7443-3CFF-4847-A166-5D3FA79D4775}" dt="2023-06-12T12:47:00.816" v="78"/>
        <pc:sldMkLst>
          <pc:docMk/>
          <pc:sldMk cId="3519658101" sldId="265"/>
        </pc:sldMkLst>
        <pc:spChg chg="mod">
          <ac:chgData name="Clare Stevenson" userId="a7063c9a-49b6-4025-8264-d6fbdc81e9a0" providerId="ADAL" clId="{CFFC7443-3CFF-4847-A166-5D3FA79D4775}" dt="2023-06-12T12:47:00.816" v="78"/>
          <ac:spMkLst>
            <pc:docMk/>
            <pc:sldMk cId="3519658101" sldId="265"/>
            <ac:spMk id="9" creationId="{D1E5A03B-58B0-8E9A-8055-FDA748B8A1AC}"/>
          </ac:spMkLst>
        </pc:spChg>
        <pc:spChg chg="mod">
          <ac:chgData name="Clare Stevenson" userId="a7063c9a-49b6-4025-8264-d6fbdc81e9a0" providerId="ADAL" clId="{CFFC7443-3CFF-4847-A166-5D3FA79D4775}" dt="2023-06-12T12:46:57.490" v="72"/>
          <ac:spMkLst>
            <pc:docMk/>
            <pc:sldMk cId="3519658101" sldId="265"/>
            <ac:spMk id="10" creationId="{C0B10C1A-6C6E-9C10-99A4-199DB7D24F35}"/>
          </ac:spMkLst>
        </pc:spChg>
        <pc:spChg chg="mod">
          <ac:chgData name="Clare Stevenson" userId="a7063c9a-49b6-4025-8264-d6fbdc81e9a0" providerId="ADAL" clId="{CFFC7443-3CFF-4847-A166-5D3FA79D4775}" dt="2023-06-12T12:46:56.803" v="71"/>
          <ac:spMkLst>
            <pc:docMk/>
            <pc:sldMk cId="3519658101" sldId="265"/>
            <ac:spMk id="11" creationId="{1F4DB99C-DC4E-488C-7916-3ADD611073C0}"/>
          </ac:spMkLst>
        </pc:spChg>
        <pc:picChg chg="mod">
          <ac:chgData name="Clare Stevenson" userId="a7063c9a-49b6-4025-8264-d6fbdc81e9a0" providerId="ADAL" clId="{CFFC7443-3CFF-4847-A166-5D3FA79D4775}" dt="2023-06-12T12:47:00.342" v="77"/>
          <ac:picMkLst>
            <pc:docMk/>
            <pc:sldMk cId="3519658101" sldId="265"/>
            <ac:picMk id="10242" creationId="{CCE853C9-062C-5CEC-2FE9-5E44E181B7AB}"/>
          </ac:picMkLst>
        </pc:picChg>
        <pc:picChg chg="mod">
          <ac:chgData name="Clare Stevenson" userId="a7063c9a-49b6-4025-8264-d6fbdc81e9a0" providerId="ADAL" clId="{CFFC7443-3CFF-4847-A166-5D3FA79D4775}" dt="2023-06-12T12:46:59.858" v="76"/>
          <ac:picMkLst>
            <pc:docMk/>
            <pc:sldMk cId="3519658101" sldId="265"/>
            <ac:picMk id="10243" creationId="{543CB4E0-414A-82A2-307D-7366F5E79257}"/>
          </ac:picMkLst>
        </pc:picChg>
        <pc:picChg chg="mod">
          <ac:chgData name="Clare Stevenson" userId="a7063c9a-49b6-4025-8264-d6fbdc81e9a0" providerId="ADAL" clId="{CFFC7443-3CFF-4847-A166-5D3FA79D4775}" dt="2023-06-12T12:46:58.096" v="73"/>
          <ac:picMkLst>
            <pc:docMk/>
            <pc:sldMk cId="3519658101" sldId="265"/>
            <ac:picMk id="10244" creationId="{9D5537FD-065F-CE44-1278-3C72D94F4358}"/>
          </ac:picMkLst>
        </pc:picChg>
      </pc:sldChg>
      <pc:sldChg chg="modSp mod">
        <pc:chgData name="Clare Stevenson" userId="a7063c9a-49b6-4025-8264-d6fbdc81e9a0" providerId="ADAL" clId="{CFFC7443-3CFF-4847-A166-5D3FA79D4775}" dt="2023-06-12T12:45:21.623" v="18"/>
        <pc:sldMkLst>
          <pc:docMk/>
          <pc:sldMk cId="3036105664" sldId="266"/>
        </pc:sldMkLst>
        <pc:spChg chg="mod">
          <ac:chgData name="Clare Stevenson" userId="a7063c9a-49b6-4025-8264-d6fbdc81e9a0" providerId="ADAL" clId="{CFFC7443-3CFF-4847-A166-5D3FA79D4775}" dt="2023-06-12T12:45:21.623" v="18"/>
          <ac:spMkLst>
            <pc:docMk/>
            <pc:sldMk cId="3036105664" sldId="266"/>
            <ac:spMk id="2" creationId="{F378D170-4658-07C4-8F15-1F49032BF062}"/>
          </ac:spMkLst>
        </pc:spChg>
        <pc:spChg chg="mod">
          <ac:chgData name="Clare Stevenson" userId="a7063c9a-49b6-4025-8264-d6fbdc81e9a0" providerId="ADAL" clId="{CFFC7443-3CFF-4847-A166-5D3FA79D4775}" dt="2023-06-12T12:45:13.038" v="11"/>
          <ac:spMkLst>
            <pc:docMk/>
            <pc:sldMk cId="3036105664" sldId="266"/>
            <ac:spMk id="7" creationId="{66087E8C-F7F9-ED2E-A128-A2E1A321BE8B}"/>
          </ac:spMkLst>
        </pc:spChg>
        <pc:spChg chg="mod">
          <ac:chgData name="Clare Stevenson" userId="a7063c9a-49b6-4025-8264-d6fbdc81e9a0" providerId="ADAL" clId="{CFFC7443-3CFF-4847-A166-5D3FA79D4775}" dt="2023-06-12T12:45:11.694" v="10"/>
          <ac:spMkLst>
            <pc:docMk/>
            <pc:sldMk cId="3036105664" sldId="266"/>
            <ac:spMk id="8" creationId="{1038BB2E-BF5E-7B58-C850-D42CF7981FF2}"/>
          </ac:spMkLst>
        </pc:spChg>
        <pc:spChg chg="mod">
          <ac:chgData name="Clare Stevenson" userId="a7063c9a-49b6-4025-8264-d6fbdc81e9a0" providerId="ADAL" clId="{CFFC7443-3CFF-4847-A166-5D3FA79D4775}" dt="2023-06-12T12:45:10.818" v="9"/>
          <ac:spMkLst>
            <pc:docMk/>
            <pc:sldMk cId="3036105664" sldId="266"/>
            <ac:spMk id="9" creationId="{D52ED7C9-D11B-1480-812F-3C25222BD152}"/>
          </ac:spMkLst>
        </pc:spChg>
        <pc:picChg chg="mod">
          <ac:chgData name="Clare Stevenson" userId="a7063c9a-49b6-4025-8264-d6fbdc81e9a0" providerId="ADAL" clId="{CFFC7443-3CFF-4847-A166-5D3FA79D4775}" dt="2023-06-12T12:45:16.301" v="14"/>
          <ac:picMkLst>
            <pc:docMk/>
            <pc:sldMk cId="3036105664" sldId="266"/>
            <ac:picMk id="3" creationId="{90D915BD-370C-13A9-CB72-214CC091C3BA}"/>
          </ac:picMkLst>
        </pc:picChg>
        <pc:picChg chg="mod">
          <ac:chgData name="Clare Stevenson" userId="a7063c9a-49b6-4025-8264-d6fbdc81e9a0" providerId="ADAL" clId="{CFFC7443-3CFF-4847-A166-5D3FA79D4775}" dt="2023-06-12T12:45:15.338" v="13"/>
          <ac:picMkLst>
            <pc:docMk/>
            <pc:sldMk cId="3036105664" sldId="266"/>
            <ac:picMk id="4" creationId="{8FFAAD38-B271-7DB6-44BE-CEAC4B1743A9}"/>
          </ac:picMkLst>
        </pc:picChg>
        <pc:picChg chg="mod">
          <ac:chgData name="Clare Stevenson" userId="a7063c9a-49b6-4025-8264-d6fbdc81e9a0" providerId="ADAL" clId="{CFFC7443-3CFF-4847-A166-5D3FA79D4775}" dt="2023-06-12T12:45:20.439" v="17"/>
          <ac:picMkLst>
            <pc:docMk/>
            <pc:sldMk cId="3036105664" sldId="266"/>
            <ac:picMk id="11266" creationId="{41C5A8A0-4EE4-F2B2-BF6B-6D1FE314570C}"/>
          </ac:picMkLst>
        </pc:picChg>
        <pc:picChg chg="mod">
          <ac:chgData name="Clare Stevenson" userId="a7063c9a-49b6-4025-8264-d6fbdc81e9a0" providerId="ADAL" clId="{CFFC7443-3CFF-4847-A166-5D3FA79D4775}" dt="2023-06-12T12:45:19.919" v="16"/>
          <ac:picMkLst>
            <pc:docMk/>
            <pc:sldMk cId="3036105664" sldId="266"/>
            <ac:picMk id="11267" creationId="{CED261C5-C6B4-69A9-F0E4-384EC43A53EB}"/>
          </ac:picMkLst>
        </pc:picChg>
        <pc:picChg chg="mod">
          <ac:chgData name="Clare Stevenson" userId="a7063c9a-49b6-4025-8264-d6fbdc81e9a0" providerId="ADAL" clId="{CFFC7443-3CFF-4847-A166-5D3FA79D4775}" dt="2023-06-12T12:45:17.096" v="15"/>
          <ac:picMkLst>
            <pc:docMk/>
            <pc:sldMk cId="3036105664" sldId="266"/>
            <ac:picMk id="11268" creationId="{629A6256-44F6-5026-A354-8792DF2062B4}"/>
          </ac:picMkLst>
        </pc:picChg>
        <pc:cxnChg chg="mod">
          <ac:chgData name="Clare Stevenson" userId="a7063c9a-49b6-4025-8264-d6fbdc81e9a0" providerId="ADAL" clId="{CFFC7443-3CFF-4847-A166-5D3FA79D4775}" dt="2023-06-12T12:45:14.709" v="12"/>
          <ac:cxnSpMkLst>
            <pc:docMk/>
            <pc:sldMk cId="3036105664" sldId="266"/>
            <ac:cxnSpMk id="5" creationId="{CADCE799-6BF1-A3E4-A501-F1A67133A71A}"/>
          </ac:cxnSpMkLst>
        </pc:cxnChg>
      </pc:sldChg>
    </pc:docChg>
  </pc:docChgLst>
  <pc:docChgLst>
    <pc:chgData name="Charlotte Whitmarsh-Trew" userId="S::charlottewtrew@redcross.org.uk::37ea0451-5556-477d-bf3f-d78c510dbc65" providerId="AD" clId="Web-{A93BA026-D4F0-98E4-B663-BD94C08D5ADB}"/>
    <pc:docChg chg="modSld">
      <pc:chgData name="Charlotte Whitmarsh-Trew" userId="S::charlottewtrew@redcross.org.uk::37ea0451-5556-477d-bf3f-d78c510dbc65" providerId="AD" clId="Web-{A93BA026-D4F0-98E4-B663-BD94C08D5ADB}" dt="2023-06-12T12:56:55.371" v="2" actId="20577"/>
      <pc:docMkLst>
        <pc:docMk/>
      </pc:docMkLst>
      <pc:sldChg chg="modSp">
        <pc:chgData name="Charlotte Whitmarsh-Trew" userId="S::charlottewtrew@redcross.org.uk::37ea0451-5556-477d-bf3f-d78c510dbc65" providerId="AD" clId="Web-{A93BA026-D4F0-98E4-B663-BD94C08D5ADB}" dt="2023-06-12T12:56:55.371" v="2" actId="20577"/>
        <pc:sldMkLst>
          <pc:docMk/>
          <pc:sldMk cId="4065921637" sldId="258"/>
        </pc:sldMkLst>
        <pc:spChg chg="mod">
          <ac:chgData name="Charlotte Whitmarsh-Trew" userId="S::charlottewtrew@redcross.org.uk::37ea0451-5556-477d-bf3f-d78c510dbc65" providerId="AD" clId="Web-{A93BA026-D4F0-98E4-B663-BD94C08D5ADB}" dt="2023-06-12T12:56:55.371" v="2" actId="20577"/>
          <ac:spMkLst>
            <pc:docMk/>
            <pc:sldMk cId="4065921637" sldId="258"/>
            <ac:spMk id="5" creationId="{EF4E9704-0794-D726-6D86-5977A642AC8F}"/>
          </ac:spMkLst>
        </pc:spChg>
      </pc:sldChg>
    </pc:docChg>
  </pc:docChgLst>
  <pc:docChgLst>
    <pc:chgData name="Clare Stevenson" userId="a7063c9a-49b6-4025-8264-d6fbdc81e9a0" providerId="ADAL" clId="{B654123B-C5BE-45CB-AFEA-C21A1CD40C6E}"/>
    <pc:docChg chg="undo custSel delSld modSld">
      <pc:chgData name="Clare Stevenson" userId="a7063c9a-49b6-4025-8264-d6fbdc81e9a0" providerId="ADAL" clId="{B654123B-C5BE-45CB-AFEA-C21A1CD40C6E}" dt="2023-06-20T12:32:19.224" v="558" actId="20577"/>
      <pc:docMkLst>
        <pc:docMk/>
      </pc:docMkLst>
      <pc:sldChg chg="modSp mod">
        <pc:chgData name="Clare Stevenson" userId="a7063c9a-49b6-4025-8264-d6fbdc81e9a0" providerId="ADAL" clId="{B654123B-C5BE-45CB-AFEA-C21A1CD40C6E}" dt="2023-06-20T11:20:48.144" v="235" actId="20577"/>
        <pc:sldMkLst>
          <pc:docMk/>
          <pc:sldMk cId="109857222" sldId="256"/>
        </pc:sldMkLst>
        <pc:spChg chg="mod">
          <ac:chgData name="Clare Stevenson" userId="a7063c9a-49b6-4025-8264-d6fbdc81e9a0" providerId="ADAL" clId="{B654123B-C5BE-45CB-AFEA-C21A1CD40C6E}" dt="2023-06-20T11:15:32.727" v="11" actId="20577"/>
          <ac:spMkLst>
            <pc:docMk/>
            <pc:sldMk cId="109857222" sldId="256"/>
            <ac:spMk id="4" creationId="{CF72434D-C4D8-E610-6DE1-D54212ACC9FC}"/>
          </ac:spMkLst>
        </pc:spChg>
        <pc:spChg chg="mod">
          <ac:chgData name="Clare Stevenson" userId="a7063c9a-49b6-4025-8264-d6fbdc81e9a0" providerId="ADAL" clId="{B654123B-C5BE-45CB-AFEA-C21A1CD40C6E}" dt="2023-06-20T11:20:48.144" v="235" actId="20577"/>
          <ac:spMkLst>
            <pc:docMk/>
            <pc:sldMk cId="109857222" sldId="256"/>
            <ac:spMk id="8" creationId="{521FED4A-F364-015B-4A86-D1B1CE6CEE3B}"/>
          </ac:spMkLst>
        </pc:spChg>
      </pc:sldChg>
      <pc:sldChg chg="modSp mod modNotesTx">
        <pc:chgData name="Clare Stevenson" userId="a7063c9a-49b6-4025-8264-d6fbdc81e9a0" providerId="ADAL" clId="{B654123B-C5BE-45CB-AFEA-C21A1CD40C6E}" dt="2023-06-20T12:31:37.227" v="546" actId="113"/>
        <pc:sldMkLst>
          <pc:docMk/>
          <pc:sldMk cId="773172646" sldId="257"/>
        </pc:sldMkLst>
        <pc:spChg chg="mod">
          <ac:chgData name="Clare Stevenson" userId="a7063c9a-49b6-4025-8264-d6fbdc81e9a0" providerId="ADAL" clId="{B654123B-C5BE-45CB-AFEA-C21A1CD40C6E}" dt="2023-06-20T12:31:37.227" v="546" actId="113"/>
          <ac:spMkLst>
            <pc:docMk/>
            <pc:sldMk cId="773172646" sldId="257"/>
            <ac:spMk id="4" creationId="{BAB3E9FC-1448-44E2-58F2-B2021FB4EFB5}"/>
          </ac:spMkLst>
        </pc:spChg>
        <pc:spChg chg="mod">
          <ac:chgData name="Clare Stevenson" userId="a7063c9a-49b6-4025-8264-d6fbdc81e9a0" providerId="ADAL" clId="{B654123B-C5BE-45CB-AFEA-C21A1CD40C6E}" dt="2023-06-20T11:20:40.705" v="217" actId="20577"/>
          <ac:spMkLst>
            <pc:docMk/>
            <pc:sldMk cId="773172646" sldId="257"/>
            <ac:spMk id="6" creationId="{A86D65F3-8689-1D4C-EED4-CDDB0C1FD48C}"/>
          </ac:spMkLst>
        </pc:spChg>
      </pc:sldChg>
      <pc:sldChg chg="modSp mod modNotesTx">
        <pc:chgData name="Clare Stevenson" userId="a7063c9a-49b6-4025-8264-d6fbdc81e9a0" providerId="ADAL" clId="{B654123B-C5BE-45CB-AFEA-C21A1CD40C6E}" dt="2023-06-20T12:31:52.074" v="550" actId="20577"/>
        <pc:sldMkLst>
          <pc:docMk/>
          <pc:sldMk cId="4065921637" sldId="258"/>
        </pc:sldMkLst>
        <pc:spChg chg="mod">
          <ac:chgData name="Clare Stevenson" userId="a7063c9a-49b6-4025-8264-d6fbdc81e9a0" providerId="ADAL" clId="{B654123B-C5BE-45CB-AFEA-C21A1CD40C6E}" dt="2023-06-20T12:31:52.074" v="550" actId="20577"/>
          <ac:spMkLst>
            <pc:docMk/>
            <pc:sldMk cId="4065921637" sldId="258"/>
            <ac:spMk id="5" creationId="{EF4E9704-0794-D726-6D86-5977A642AC8F}"/>
          </ac:spMkLst>
        </pc:spChg>
        <pc:spChg chg="mod">
          <ac:chgData name="Clare Stevenson" userId="a7063c9a-49b6-4025-8264-d6fbdc81e9a0" providerId="ADAL" clId="{B654123B-C5BE-45CB-AFEA-C21A1CD40C6E}" dt="2023-06-20T11:20:31.758" v="199" actId="20577"/>
          <ac:spMkLst>
            <pc:docMk/>
            <pc:sldMk cId="4065921637" sldId="258"/>
            <ac:spMk id="7" creationId="{D76A7771-30BB-087C-E922-6F081B5982DF}"/>
          </ac:spMkLst>
        </pc:spChg>
      </pc:sldChg>
      <pc:sldChg chg="modSp mod modNotesTx">
        <pc:chgData name="Clare Stevenson" userId="a7063c9a-49b6-4025-8264-d6fbdc81e9a0" providerId="ADAL" clId="{B654123B-C5BE-45CB-AFEA-C21A1CD40C6E}" dt="2023-06-20T12:32:01.573" v="552" actId="20577"/>
        <pc:sldMkLst>
          <pc:docMk/>
          <pc:sldMk cId="247750710" sldId="259"/>
        </pc:sldMkLst>
        <pc:spChg chg="mod">
          <ac:chgData name="Clare Stevenson" userId="a7063c9a-49b6-4025-8264-d6fbdc81e9a0" providerId="ADAL" clId="{B654123B-C5BE-45CB-AFEA-C21A1CD40C6E}" dt="2023-06-20T12:32:01.573" v="552" actId="20577"/>
          <ac:spMkLst>
            <pc:docMk/>
            <pc:sldMk cId="247750710" sldId="259"/>
            <ac:spMk id="3" creationId="{EC9B22E9-230B-A56F-D501-AEC601ACEB89}"/>
          </ac:spMkLst>
        </pc:spChg>
        <pc:spChg chg="mod">
          <ac:chgData name="Clare Stevenson" userId="a7063c9a-49b6-4025-8264-d6fbdc81e9a0" providerId="ADAL" clId="{B654123B-C5BE-45CB-AFEA-C21A1CD40C6E}" dt="2023-06-20T11:20:17.621" v="181" actId="20577"/>
          <ac:spMkLst>
            <pc:docMk/>
            <pc:sldMk cId="247750710" sldId="259"/>
            <ac:spMk id="5" creationId="{F6C0FB26-CE3B-1DB8-3251-98B3C6D8A0EC}"/>
          </ac:spMkLst>
        </pc:spChg>
      </pc:sldChg>
      <pc:sldChg chg="modSp mod modNotesTx">
        <pc:chgData name="Clare Stevenson" userId="a7063c9a-49b6-4025-8264-d6fbdc81e9a0" providerId="ADAL" clId="{B654123B-C5BE-45CB-AFEA-C21A1CD40C6E}" dt="2023-06-20T12:32:19.224" v="558" actId="20577"/>
        <pc:sldMkLst>
          <pc:docMk/>
          <pc:sldMk cId="1086017890" sldId="260"/>
        </pc:sldMkLst>
        <pc:spChg chg="mod">
          <ac:chgData name="Clare Stevenson" userId="a7063c9a-49b6-4025-8264-d6fbdc81e9a0" providerId="ADAL" clId="{B654123B-C5BE-45CB-AFEA-C21A1CD40C6E}" dt="2023-06-20T12:32:19.224" v="558" actId="20577"/>
          <ac:spMkLst>
            <pc:docMk/>
            <pc:sldMk cId="1086017890" sldId="260"/>
            <ac:spMk id="5" creationId="{39BAA3D1-56B5-9333-4D25-884492B3D9C6}"/>
          </ac:spMkLst>
        </pc:spChg>
        <pc:spChg chg="mod">
          <ac:chgData name="Clare Stevenson" userId="a7063c9a-49b6-4025-8264-d6fbdc81e9a0" providerId="ADAL" clId="{B654123B-C5BE-45CB-AFEA-C21A1CD40C6E}" dt="2023-06-20T11:20:09.128" v="163" actId="20577"/>
          <ac:spMkLst>
            <pc:docMk/>
            <pc:sldMk cId="1086017890" sldId="260"/>
            <ac:spMk id="7" creationId="{5DE0947F-E719-AFE2-BB6C-5846E26B4B8F}"/>
          </ac:spMkLst>
        </pc:spChg>
      </pc:sldChg>
      <pc:sldChg chg="modSp mod modNotesTx">
        <pc:chgData name="Clare Stevenson" userId="a7063c9a-49b6-4025-8264-d6fbdc81e9a0" providerId="ADAL" clId="{B654123B-C5BE-45CB-AFEA-C21A1CD40C6E}" dt="2023-06-20T12:30:03.049" v="541" actId="20577"/>
        <pc:sldMkLst>
          <pc:docMk/>
          <pc:sldMk cId="2984872025" sldId="261"/>
        </pc:sldMkLst>
        <pc:spChg chg="mod">
          <ac:chgData name="Clare Stevenson" userId="a7063c9a-49b6-4025-8264-d6fbdc81e9a0" providerId="ADAL" clId="{B654123B-C5BE-45CB-AFEA-C21A1CD40C6E}" dt="2023-06-20T11:19:52.881" v="140" actId="20577"/>
          <ac:spMkLst>
            <pc:docMk/>
            <pc:sldMk cId="2984872025" sldId="261"/>
            <ac:spMk id="3" creationId="{51FDE083-ABBF-BD5B-2E13-DA24F4AA1EED}"/>
          </ac:spMkLst>
        </pc:spChg>
        <pc:spChg chg="mod">
          <ac:chgData name="Clare Stevenson" userId="a7063c9a-49b6-4025-8264-d6fbdc81e9a0" providerId="ADAL" clId="{B654123B-C5BE-45CB-AFEA-C21A1CD40C6E}" dt="2023-06-20T11:19:59.661" v="145" actId="20577"/>
          <ac:spMkLst>
            <pc:docMk/>
            <pc:sldMk cId="2984872025" sldId="261"/>
            <ac:spMk id="9" creationId="{B1589137-9DB0-E7EE-D96B-4363C6C2EFC0}"/>
          </ac:spMkLst>
        </pc:spChg>
      </pc:sldChg>
      <pc:sldChg chg="modSp mod modNotesTx">
        <pc:chgData name="Clare Stevenson" userId="a7063c9a-49b6-4025-8264-d6fbdc81e9a0" providerId="ADAL" clId="{B654123B-C5BE-45CB-AFEA-C21A1CD40C6E}" dt="2023-06-20T12:30:19.117" v="543" actId="20577"/>
        <pc:sldMkLst>
          <pc:docMk/>
          <pc:sldMk cId="4159287871" sldId="262"/>
        </pc:sldMkLst>
        <pc:spChg chg="mod">
          <ac:chgData name="Clare Stevenson" userId="a7063c9a-49b6-4025-8264-d6fbdc81e9a0" providerId="ADAL" clId="{B654123B-C5BE-45CB-AFEA-C21A1CD40C6E}" dt="2023-06-20T11:21:03.257" v="248" actId="20577"/>
          <ac:spMkLst>
            <pc:docMk/>
            <pc:sldMk cId="4159287871" sldId="262"/>
            <ac:spMk id="3" creationId="{6498DE4B-B27A-F2EA-0A29-674F92D7D569}"/>
          </ac:spMkLst>
        </pc:spChg>
        <pc:spChg chg="mod">
          <ac:chgData name="Clare Stevenson" userId="a7063c9a-49b6-4025-8264-d6fbdc81e9a0" providerId="ADAL" clId="{B654123B-C5BE-45CB-AFEA-C21A1CD40C6E}" dt="2023-06-20T11:22:30.713" v="394" actId="20577"/>
          <ac:spMkLst>
            <pc:docMk/>
            <pc:sldMk cId="4159287871" sldId="262"/>
            <ac:spMk id="4" creationId="{A56D18BF-54D7-5A89-9A8B-6814233E1C68}"/>
          </ac:spMkLst>
        </pc:spChg>
        <pc:spChg chg="mod">
          <ac:chgData name="Clare Stevenson" userId="a7063c9a-49b6-4025-8264-d6fbdc81e9a0" providerId="ADAL" clId="{B654123B-C5BE-45CB-AFEA-C21A1CD40C6E}" dt="2023-06-20T11:22:26.792" v="393" actId="20577"/>
          <ac:spMkLst>
            <pc:docMk/>
            <pc:sldMk cId="4159287871" sldId="262"/>
            <ac:spMk id="5" creationId="{2EDD55EB-4376-E52F-FCB1-B1C9324DF89C}"/>
          </ac:spMkLst>
        </pc:spChg>
        <pc:spChg chg="mod">
          <ac:chgData name="Clare Stevenson" userId="a7063c9a-49b6-4025-8264-d6fbdc81e9a0" providerId="ADAL" clId="{B654123B-C5BE-45CB-AFEA-C21A1CD40C6E}" dt="2023-06-20T11:21:12.371" v="269" actId="20577"/>
          <ac:spMkLst>
            <pc:docMk/>
            <pc:sldMk cId="4159287871" sldId="262"/>
            <ac:spMk id="7" creationId="{EB463368-99ED-7442-3820-B38FE7DE8DAA}"/>
          </ac:spMkLst>
        </pc:spChg>
      </pc:sldChg>
      <pc:sldChg chg="del">
        <pc:chgData name="Clare Stevenson" userId="a7063c9a-49b6-4025-8264-d6fbdc81e9a0" providerId="ADAL" clId="{B654123B-C5BE-45CB-AFEA-C21A1CD40C6E}" dt="2023-06-20T11:22:36.684" v="395" actId="2696"/>
        <pc:sldMkLst>
          <pc:docMk/>
          <pc:sldMk cId="3832077190" sldId="263"/>
        </pc:sldMkLst>
      </pc:sldChg>
      <pc:sldChg chg="modSp mod">
        <pc:chgData name="Clare Stevenson" userId="a7063c9a-49b6-4025-8264-d6fbdc81e9a0" providerId="ADAL" clId="{B654123B-C5BE-45CB-AFEA-C21A1CD40C6E}" dt="2023-06-20T11:22:44.962" v="413" actId="20577"/>
        <pc:sldMkLst>
          <pc:docMk/>
          <pc:sldMk cId="3192813906" sldId="264"/>
        </pc:sldMkLst>
        <pc:spChg chg="mod">
          <ac:chgData name="Clare Stevenson" userId="a7063c9a-49b6-4025-8264-d6fbdc81e9a0" providerId="ADAL" clId="{B654123B-C5BE-45CB-AFEA-C21A1CD40C6E}" dt="2023-06-20T11:22:44.962" v="413" actId="20577"/>
          <ac:spMkLst>
            <pc:docMk/>
            <pc:sldMk cId="3192813906" sldId="264"/>
            <ac:spMk id="7" creationId="{5EDE7324-9C00-5A3C-68C0-9B563E1F7B52}"/>
          </ac:spMkLst>
        </pc:spChg>
      </pc:sldChg>
      <pc:sldChg chg="modSp mod modNotesTx">
        <pc:chgData name="Clare Stevenson" userId="a7063c9a-49b6-4025-8264-d6fbdc81e9a0" providerId="ADAL" clId="{B654123B-C5BE-45CB-AFEA-C21A1CD40C6E}" dt="2023-06-20T11:24:35.392" v="529" actId="20577"/>
        <pc:sldMkLst>
          <pc:docMk/>
          <pc:sldMk cId="3519658101" sldId="265"/>
        </pc:sldMkLst>
        <pc:spChg chg="mod">
          <ac:chgData name="Clare Stevenson" userId="a7063c9a-49b6-4025-8264-d6fbdc81e9a0" providerId="ADAL" clId="{B654123B-C5BE-45CB-AFEA-C21A1CD40C6E}" dt="2023-06-20T11:24:06.132" v="528" actId="207"/>
          <ac:spMkLst>
            <pc:docMk/>
            <pc:sldMk cId="3519658101" sldId="265"/>
            <ac:spMk id="9" creationId="{D1E5A03B-58B0-8E9A-8055-FDA748B8A1AC}"/>
          </ac:spMkLst>
        </pc:spChg>
      </pc:sldChg>
      <pc:sldChg chg="modSp mod">
        <pc:chgData name="Clare Stevenson" userId="a7063c9a-49b6-4025-8264-d6fbdc81e9a0" providerId="ADAL" clId="{B654123B-C5BE-45CB-AFEA-C21A1CD40C6E}" dt="2023-06-20T11:15:21.184" v="4" actId="20577"/>
        <pc:sldMkLst>
          <pc:docMk/>
          <pc:sldMk cId="3036105664" sldId="266"/>
        </pc:sldMkLst>
        <pc:spChg chg="mod">
          <ac:chgData name="Clare Stevenson" userId="a7063c9a-49b6-4025-8264-d6fbdc81e9a0" providerId="ADAL" clId="{B654123B-C5BE-45CB-AFEA-C21A1CD40C6E}" dt="2023-06-20T11:15:21.184" v="4" actId="20577"/>
          <ac:spMkLst>
            <pc:docMk/>
            <pc:sldMk cId="3036105664" sldId="266"/>
            <ac:spMk id="8" creationId="{1038BB2E-BF5E-7B58-C850-D42CF7981F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03F951-D097-4602-8818-C4635AFEE334}" type="datetimeFigureOut">
              <a:rPr lang="en-GB" smtClean="0"/>
              <a:t>20/06/2023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7755EC-C570-4554-8587-79AAB6812E0E}" type="slidenum">
              <a:rPr lang="en-GB" smtClean="0"/>
              <a:t>‹#›</a:t>
            </a:fld>
            <a:endParaRPr lang="en-GB"/>
          </a:p>
        </p:txBody>
      </p:sp>
    </p:spTree>
    <p:extLst>
      <p:ext uri="{BB962C8B-B14F-4D97-AF65-F5344CB8AC3E}">
        <p14:creationId xmlns:p14="http://schemas.microsoft.com/office/powerpoint/2010/main" val="4064712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redcross.org.uk/get-involved/teaching-resources/rules-of-wa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redcross.org.uk/get-involved/every-refugee-matter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Share the learning objectives.</a:t>
            </a:r>
          </a:p>
          <a:p>
            <a:r>
              <a:rPr lang="en-US">
                <a:latin typeface="Arial" panose="020B0604020202020204" pitchFamily="34" charset="0"/>
                <a:cs typeface="Arial" panose="020B0604020202020204" pitchFamily="34" charset="0"/>
              </a:rPr>
              <a:t>If time, learners may wish to share information, knowledge or thoughts they have on the topic.</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2</a:t>
            </a:fld>
            <a:endParaRPr lang="en-GB"/>
          </a:p>
        </p:txBody>
      </p:sp>
    </p:spTree>
    <p:extLst>
      <p:ext uri="{BB962C8B-B14F-4D97-AF65-F5344CB8AC3E}">
        <p14:creationId xmlns:p14="http://schemas.microsoft.com/office/powerpoint/2010/main" val="1201703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1" i="0" u="none" strike="noStrike" dirty="0">
                <a:solidFill>
                  <a:srgbClr val="000000"/>
                </a:solidFill>
                <a:effectLst/>
                <a:latin typeface="Calibri" panose="020F0502020204030204" pitchFamily="34" charset="0"/>
              </a:rPr>
              <a:t>Support learners by explaining:</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The photo on the left shows International Federation of Red Cross (IFRC) volunteers offloading boxes full of aid from a van. The boxes will be taken to camps where internally displaced persons (IDPs) and refugees can receive relief items, as they make their journey across Sudan’s border, seeking safety. The Sudanese people are fleeing areas in Sudan that are currently the site of great conflict.</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The photo on the right shows families in a tent at a camp. Red Cross volunteers prepare relief items to give families that are crossing the border to find safety. These include children who are extremely exhausted after fleeing fighting that has broken out across the country.</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The International Committee of the Red Cross (ICRC) has been present in Sudan since 1978, supporting people affected by conflict. Teams from the ICRC provide emergency assistance to displaced people in areas affected by conflict. They also support hospitals and health facilities with improved access to clean water and equipment. </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1" i="0" u="none" strike="noStrike" dirty="0">
                <a:solidFill>
                  <a:srgbClr val="000000"/>
                </a:solidFill>
                <a:effectLst/>
                <a:latin typeface="Calibri" panose="020F0502020204030204" pitchFamily="34" charset="0"/>
              </a:rPr>
              <a:t>Ask learners:</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What emergency equipment do people in times of crisis need?</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What emotions does this image evoke in you?</a:t>
            </a:r>
            <a:endParaRPr lang="en-GB" b="0" i="0" dirty="0">
              <a:solidFill>
                <a:srgbClr val="444444"/>
              </a:solidFill>
              <a:effectLst/>
              <a:latin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2D7755EC-C570-4554-8587-79AAB6812E0E}" type="slidenum">
              <a:rPr lang="en-GB" smtClean="0"/>
              <a:t>3</a:t>
            </a:fld>
            <a:endParaRPr lang="en-GB"/>
          </a:p>
        </p:txBody>
      </p:sp>
    </p:spTree>
    <p:extLst>
      <p:ext uri="{BB962C8B-B14F-4D97-AF65-F5344CB8AC3E}">
        <p14:creationId xmlns:p14="http://schemas.microsoft.com/office/powerpoint/2010/main" val="427584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1" i="0" u="none" strike="noStrike" dirty="0">
                <a:solidFill>
                  <a:srgbClr val="000000"/>
                </a:solidFill>
                <a:effectLst/>
                <a:latin typeface="Calibri" panose="020F0502020204030204" pitchFamily="34" charset="0"/>
              </a:rPr>
              <a:t>Support learners by explaining:</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Sudan and neighboring countries have been experiencing unrest, conflict and violence between the government’s armed forces and rebellion armed groups for many years. This meant that even before the recent fighting broke out, there were millions of people displaced (having fled the areas of conflict) and living in camps. </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People leave these areas of conflict because they do not feel safe. Those involved in the fighting use dangerous weapons and civilians are sometimes injured even though they are not participating in the violence.</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The International Humanitarian Law (IHL) is a law that seeks to limit the effects of armed conflict. It protects individuals who are not, or are no longer, participating in the hostilities and restricts the means and methods of warfare.</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People who are newly displaced often end up in places where they have no access to water, food or basic sanitation facilities. Sometimes they are denied access to humanitarian aid workers who could provide for their needs. Many people who have been injured in the fighting are not able to get the medical help they need.</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These internally displaced persons (IDPs) and those who flee the country altogether, seeking refuge in </a:t>
            </a:r>
            <a:r>
              <a:rPr lang="en-US" b="0" i="0" u="none" strike="noStrike" dirty="0" err="1">
                <a:solidFill>
                  <a:srgbClr val="000000"/>
                </a:solidFill>
                <a:effectLst/>
                <a:latin typeface="Calibri" panose="020F0502020204030204" pitchFamily="34" charset="0"/>
              </a:rPr>
              <a:t>neighbouring</a:t>
            </a:r>
            <a:r>
              <a:rPr lang="en-US" b="0" i="0" u="none" strike="noStrike" dirty="0">
                <a:solidFill>
                  <a:srgbClr val="000000"/>
                </a:solidFill>
                <a:effectLst/>
                <a:latin typeface="Calibri" panose="020F0502020204030204" pitchFamily="34" charset="0"/>
              </a:rPr>
              <a:t> countries, might be fearing they’ll never see their home again, worried about where they’ll stay, concerned that they won’t have access to food, water and shelter, and wondering if they’ll be able to get any help from anyone.</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2D7755EC-C570-4554-8587-79AAB6812E0E}" type="slidenum">
              <a:rPr lang="en-GB" smtClean="0"/>
              <a:t>4</a:t>
            </a:fld>
            <a:endParaRPr lang="en-GB"/>
          </a:p>
        </p:txBody>
      </p:sp>
    </p:spTree>
    <p:extLst>
      <p:ext uri="{BB962C8B-B14F-4D97-AF65-F5344CB8AC3E}">
        <p14:creationId xmlns:p14="http://schemas.microsoft.com/office/powerpoint/2010/main" val="4240875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1" i="0" u="none" strike="noStrike" dirty="0">
                <a:solidFill>
                  <a:srgbClr val="000000"/>
                </a:solidFill>
                <a:effectLst/>
                <a:latin typeface="Calibri" panose="020F0502020204030204" pitchFamily="34" charset="0"/>
              </a:rPr>
              <a:t>Support learners to consider the situation.</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Explore how being in a crowded camp, away from home, without any certainty about the future must make people feel. How must it feel to not have access to enough clean water, food, shelter or medical treatment, should you or a family member need it? How must it feel to have been separated from family members?</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1" i="0" u="none" strike="noStrike" dirty="0">
                <a:solidFill>
                  <a:srgbClr val="000000"/>
                </a:solidFill>
                <a:effectLst/>
                <a:latin typeface="Calibri" panose="020F0502020204030204" pitchFamily="34" charset="0"/>
              </a:rPr>
              <a:t>Ask learners to think:</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How might the displaced people and refugees be feeling when in a conflict-affected area? </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How might they feel when they are on the move, having left their home?</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How might they feel once they arrive at a camp like this one?</a:t>
            </a:r>
            <a:r>
              <a:rPr lang="en-GB" b="0" i="0" dirty="0">
                <a:solidFill>
                  <a:srgbClr val="000000"/>
                </a:solidFill>
                <a:effectLst/>
                <a:latin typeface="Calibri" panose="020F0502020204030204" pitchFamily="34" charset="0"/>
              </a:rPr>
              <a:t>​</a:t>
            </a:r>
            <a:endParaRPr lang="en-GB"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Will all refugees be feeling the same?</a:t>
            </a:r>
            <a:endParaRPr lang="en-GB" b="0" i="0" dirty="0">
              <a:solidFill>
                <a:srgbClr val="444444"/>
              </a:solidFill>
              <a:effectLst/>
              <a:latin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2D7755EC-C570-4554-8587-79AAB6812E0E}" type="slidenum">
              <a:rPr lang="en-GB" smtClean="0"/>
              <a:t>5</a:t>
            </a:fld>
            <a:endParaRPr lang="en-GB"/>
          </a:p>
        </p:txBody>
      </p:sp>
    </p:spTree>
    <p:extLst>
      <p:ext uri="{BB962C8B-B14F-4D97-AF65-F5344CB8AC3E}">
        <p14:creationId xmlns:p14="http://schemas.microsoft.com/office/powerpoint/2010/main" val="3722355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statement together and ask the group whether they agree or disagree. Encourage learners to think about the reasons behind their view.</a:t>
            </a:r>
          </a:p>
          <a:p>
            <a:r>
              <a:rPr lang="en-US" dirty="0"/>
              <a:t>Give learners the opportunity to share their answers. Once they’ve listened to each other’s arguments, give them a chance to review their position. If they wish to change sides, encourage them to do so.</a:t>
            </a:r>
            <a:endParaRPr lang="en-US" dirty="0">
              <a:ea typeface="Calibri"/>
              <a:cs typeface="Calibri"/>
            </a:endParaRPr>
          </a:p>
          <a:p>
            <a:endParaRPr lang="en-GB" dirty="0"/>
          </a:p>
          <a:p>
            <a:r>
              <a:rPr lang="en-US" b="1" dirty="0"/>
              <a:t>Explain to learners:</a:t>
            </a:r>
            <a:endParaRPr lang="en-GB" dirty="0"/>
          </a:p>
          <a:p>
            <a:r>
              <a:rPr lang="en-US" dirty="0"/>
              <a:t>Under International Humanitarian Law (IHL), it is unlawful to purposefully target civilians or anyone no longer involved in the fighting. If they do so, it could be seen as a “war crime”.</a:t>
            </a:r>
            <a:endParaRPr lang="en-US" dirty="0">
              <a:ea typeface="Calibri"/>
              <a:cs typeface="Calibri"/>
            </a:endParaRPr>
          </a:p>
          <a:p>
            <a:endParaRPr lang="en-GB" dirty="0"/>
          </a:p>
          <a:p>
            <a:r>
              <a:rPr lang="en-US" dirty="0"/>
              <a:t>For a full session plan on IHL see our resource on the Rules of War: </a:t>
            </a:r>
            <a:r>
              <a:rPr lang="en-US" dirty="0">
                <a:hlinkClick r:id="rId3"/>
              </a:rPr>
              <a:t>https://www.redcross.org.uk/get-involved/teaching-resources/rules-of-war</a:t>
            </a:r>
            <a:endParaRPr lang="en-GB" dirty="0"/>
          </a:p>
          <a:p>
            <a:endParaRPr lang="en-GB" dirty="0"/>
          </a:p>
        </p:txBody>
      </p:sp>
      <p:sp>
        <p:nvSpPr>
          <p:cNvPr id="4" name="Slide Number Placeholder 3"/>
          <p:cNvSpPr>
            <a:spLocks noGrp="1"/>
          </p:cNvSpPr>
          <p:nvPr>
            <p:ph type="sldNum" sz="quarter" idx="5"/>
          </p:nvPr>
        </p:nvSpPr>
        <p:spPr/>
        <p:txBody>
          <a:bodyPr/>
          <a:lstStyle/>
          <a:p>
            <a:fld id="{2D7755EC-C570-4554-8587-79AAB6812E0E}" type="slidenum">
              <a:rPr lang="en-GB" smtClean="0"/>
              <a:t>6</a:t>
            </a:fld>
            <a:endParaRPr lang="en-GB"/>
          </a:p>
        </p:txBody>
      </p:sp>
    </p:spTree>
    <p:extLst>
      <p:ext uri="{BB962C8B-B14F-4D97-AF65-F5344CB8AC3E}">
        <p14:creationId xmlns:p14="http://schemas.microsoft.com/office/powerpoint/2010/main" val="1447431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HelveticaNeueLT Pro 65 Md" panose="020B0804020202020204"/>
              </a:rPr>
              <a:t>Read the statement together and ask the group whether they agree or disagree. Encourage learners to think about the reasons behind their view.</a:t>
            </a:r>
          </a:p>
          <a:p>
            <a:r>
              <a:rPr lang="en-GB" dirty="0">
                <a:latin typeface="HelveticaNeueLT Pro 65 Md" panose="020B0804020202020204"/>
              </a:rPr>
              <a:t>Give learners the opportunity to share their answers. Once they’ve listened to each other’s arguments, give them a chance to review their position. If they wish to change sides, encourage them to do so.</a:t>
            </a:r>
          </a:p>
          <a:p>
            <a:endParaRPr lang="en-GB" dirty="0">
              <a:latin typeface="HelveticaNeueLT Pro 65 Md" panose="020B0804020202020204"/>
            </a:endParaRPr>
          </a:p>
          <a:p>
            <a:r>
              <a:rPr lang="en-US" b="1" dirty="0"/>
              <a:t>Remind learners:</a:t>
            </a:r>
            <a:endParaRPr lang="en-US" dirty="0"/>
          </a:p>
          <a:p>
            <a:r>
              <a:rPr lang="en-US" dirty="0"/>
              <a:t>IHL is a set of rules which seek – for humanitarian reasons – to limit the effects of armed conflict. It protects individuals who are not, or are no longer, participating in the hostilities and restricts the means and methods of warfare.</a:t>
            </a:r>
            <a:endParaRPr lang="en-GB" dirty="0"/>
          </a:p>
          <a:p>
            <a:r>
              <a:rPr lang="en-US" dirty="0"/>
              <a:t>Read the statement together and ask the group whether they agree or disagree. Encourage learners to think about the reasons behind their view.</a:t>
            </a:r>
            <a:endParaRPr lang="en-GB" dirty="0"/>
          </a:p>
          <a:p>
            <a:r>
              <a:rPr lang="en-US" dirty="0"/>
              <a:t>Give learners the opportunity to share their answers. Once they’ve listened to each other’s arguments, give them a chance to review their position. If they wish to change sides, encourage them to do so.</a:t>
            </a:r>
            <a:endParaRPr lang="en-GB" dirty="0"/>
          </a:p>
          <a:p>
            <a:endParaRPr lang="en-US" dirty="0"/>
          </a:p>
          <a:p>
            <a:r>
              <a:rPr lang="en-US" dirty="0"/>
              <a:t>If time</a:t>
            </a:r>
            <a:r>
              <a:rPr lang="en-US" b="1" dirty="0"/>
              <a:t>, refer to the Ukraine resource </a:t>
            </a:r>
            <a:r>
              <a:rPr lang="en-US" dirty="0"/>
              <a:t>by following the link, to provide learners with more context of refugees fleeing their country.</a:t>
            </a:r>
            <a:endParaRPr lang="en-GB" dirty="0"/>
          </a:p>
          <a:p>
            <a:r>
              <a:rPr lang="en-US" dirty="0"/>
              <a:t>Now show them the </a:t>
            </a:r>
            <a:r>
              <a:rPr lang="en-US" dirty="0" err="1"/>
              <a:t>Newsthink</a:t>
            </a:r>
            <a:r>
              <a:rPr lang="en-US" dirty="0"/>
              <a:t> image about the Afghanistan crisis – it has a similar situation and the same question. Do learners have the same answer for these people? If so, why? Do </a:t>
            </a:r>
            <a:r>
              <a:rPr lang="en-US" b="1" dirty="0"/>
              <a:t>all people </a:t>
            </a:r>
            <a:r>
              <a:rPr lang="en-US" dirty="0"/>
              <a:t>deserve to be safe? What does that mean?</a:t>
            </a:r>
            <a:endParaRPr lang="en-GB" dirty="0"/>
          </a:p>
          <a:p>
            <a:r>
              <a:rPr lang="en-US" dirty="0"/>
              <a:t>Look at our guidance for teaching conflict impartially for a factsheet on what the law says about people’s rights to safety during conflict.</a:t>
            </a:r>
            <a:endParaRPr lang="en-GB" dirty="0"/>
          </a:p>
          <a:p>
            <a:endParaRPr lang="en-GB"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2D7755EC-C570-4554-8587-79AAB6812E0E}" type="slidenum">
              <a:rPr lang="en-GB" smtClean="0"/>
              <a:t>7</a:t>
            </a:fld>
            <a:endParaRPr lang="en-GB"/>
          </a:p>
        </p:txBody>
      </p:sp>
    </p:spTree>
    <p:extLst>
      <p:ext uri="{BB962C8B-B14F-4D97-AF65-F5344CB8AC3E}">
        <p14:creationId xmlns:p14="http://schemas.microsoft.com/office/powerpoint/2010/main" val="1778157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an extension task for personal reflection. Encourage learners to reflect on this activity, whether writing it down or just thinking about the topic discussed relating to the image.</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8</a:t>
            </a:fld>
            <a:endParaRPr lang="en-GB"/>
          </a:p>
        </p:txBody>
      </p:sp>
    </p:spTree>
    <p:extLst>
      <p:ext uri="{BB962C8B-B14F-4D97-AF65-F5344CB8AC3E}">
        <p14:creationId xmlns:p14="http://schemas.microsoft.com/office/powerpoint/2010/main" val="1014782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Check that you feel that the International Humanitarian Law (IHL) video on the page linked on this slide is suitable for your learners. There is also a document about IHL on this page that might be suitable to use with older learners.</a:t>
            </a:r>
          </a:p>
          <a:p>
            <a:r>
              <a:rPr lang="en-US"/>
              <a:t>Encourage learners to share their learning with peers or family. </a:t>
            </a:r>
            <a:endParaRPr lang="en-GB"/>
          </a:p>
          <a:p>
            <a:r>
              <a:rPr lang="en-US" dirty="0"/>
              <a:t>Want to do something to help? Consider arranging a fundraiser to show your support for refugees by joining one of the events on the slide or by joining our Every Refugee Matters campaign </a:t>
            </a:r>
            <a:r>
              <a:rPr lang="en-US" dirty="0">
                <a:hlinkClick r:id="rId3"/>
              </a:rPr>
              <a:t>https://www.redcross.org.uk/get-involved/every-refugee-matters</a:t>
            </a:r>
            <a:r>
              <a:rPr lang="en-US" dirty="0"/>
              <a:t> </a:t>
            </a:r>
            <a:endParaRPr lang="en-GB" dirty="0"/>
          </a:p>
        </p:txBody>
      </p:sp>
      <p:sp>
        <p:nvSpPr>
          <p:cNvPr id="4" name="Slide Number Placeholder 3"/>
          <p:cNvSpPr>
            <a:spLocks noGrp="1"/>
          </p:cNvSpPr>
          <p:nvPr>
            <p:ph type="sldNum" sz="quarter" idx="5"/>
          </p:nvPr>
        </p:nvSpPr>
        <p:spPr/>
        <p:txBody>
          <a:bodyPr/>
          <a:lstStyle/>
          <a:p>
            <a:fld id="{2D7755EC-C570-4554-8587-79AAB6812E0E}" type="slidenum">
              <a:rPr lang="en-GB" smtClean="0"/>
              <a:t>9</a:t>
            </a:fld>
            <a:endParaRPr lang="en-GB"/>
          </a:p>
        </p:txBody>
      </p:sp>
    </p:spTree>
    <p:extLst>
      <p:ext uri="{BB962C8B-B14F-4D97-AF65-F5344CB8AC3E}">
        <p14:creationId xmlns:p14="http://schemas.microsoft.com/office/powerpoint/2010/main" val="1328049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pic>
        <p:nvPicPr>
          <p:cNvPr id="6" name="Picture 5">
            <a:extLst>
              <a:ext uri="{FF2B5EF4-FFF2-40B4-BE49-F238E27FC236}">
                <a16:creationId xmlns:a16="http://schemas.microsoft.com/office/drawing/2014/main" id="{F649A373-49EB-ABF8-71A3-5AD6C85E59CE}"/>
              </a:ext>
            </a:extLst>
          </p:cNvPr>
          <p:cNvPicPr>
            <a:picLocks noChangeAspect="1"/>
          </p:cNvPicPr>
          <p:nvPr userDrawn="1"/>
        </p:nvPicPr>
        <p:blipFill>
          <a:blip r:embed="rId2"/>
          <a:stretch>
            <a:fillRect/>
          </a:stretch>
        </p:blipFill>
        <p:spPr>
          <a:xfrm>
            <a:off x="4433887" y="123825"/>
            <a:ext cx="7743825" cy="6715125"/>
          </a:xfrm>
          <a:prstGeom prst="rect">
            <a:avLst/>
          </a:prstGeom>
        </p:spPr>
      </p:pic>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6.sv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hyperlink" Target="https://www.redcross.org.uk/get-involved/teaching-resources/newsthink-ukraine" TargetMode="Externa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redcross.org.uk/get-involved/teaching-resources/rules-of-war" TargetMode="External"/><Relationship Id="rId7"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hyperlink" Target="https://www.redcross.org.uk/get-involved/fundraising-and-ev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78D170-4658-07C4-8F15-1F49032BF062}"/>
              </a:ext>
            </a:extLst>
          </p:cNvPr>
          <p:cNvSpPr>
            <a:spLocks noGrp="1" noRot="1" noMove="1" noResize="1" noEditPoints="1" noAdjustHandles="1" noChangeArrowheads="1" noChangeShapeType="1"/>
          </p:cNvSpPr>
          <p:nvPr/>
        </p:nvSpPr>
        <p:spPr>
          <a:xfrm>
            <a:off x="1" y="0"/>
            <a:ext cx="11209572" cy="317182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6" name="Picture 2">
            <a:extLst>
              <a:ext uri="{FF2B5EF4-FFF2-40B4-BE49-F238E27FC236}">
                <a16:creationId xmlns:a16="http://schemas.microsoft.com/office/drawing/2014/main" id="{41C5A8A0-4EE4-F2B2-BF6B-6D1FE314570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38024" y="631033"/>
            <a:ext cx="1533525" cy="1543050"/>
          </a:xfrm>
          <a:prstGeom prst="rect">
            <a:avLst/>
          </a:prstGeom>
          <a:noFill/>
          <a:extLst>
            <a:ext uri="{909E8E84-426E-40DD-AFC4-6F175D3DCCD1}">
              <a14:hiddenFill xmlns:a14="http://schemas.microsoft.com/office/drawing/2010/main">
                <a:solidFill>
                  <a:srgbClr val="FFFFFF"/>
                </a:solidFill>
              </a14:hiddenFill>
            </a:ext>
          </a:extLst>
        </p:spPr>
      </p:pic>
      <p:pic>
        <p:nvPicPr>
          <p:cNvPr id="11267" name="Picture 3">
            <a:extLst>
              <a:ext uri="{FF2B5EF4-FFF2-40B4-BE49-F238E27FC236}">
                <a16:creationId xmlns:a16="http://schemas.microsoft.com/office/drawing/2014/main" id="{CED261C5-C6B4-69A9-F0E4-384EC43A53E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33526" y="1721645"/>
            <a:ext cx="1285875" cy="1285875"/>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a:extLst>
              <a:ext uri="{FF2B5EF4-FFF2-40B4-BE49-F238E27FC236}">
                <a16:creationId xmlns:a16="http://schemas.microsoft.com/office/drawing/2014/main" id="{629A6256-44F6-5026-A354-8792DF2062B4}"/>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040638" y="658180"/>
            <a:ext cx="120967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 name="Graphic 2">
            <a:extLst>
              <a:ext uri="{FF2B5EF4-FFF2-40B4-BE49-F238E27FC236}">
                <a16:creationId xmlns:a16="http://schemas.microsoft.com/office/drawing/2014/main" id="{90D915BD-370C-13A9-CB72-214CC091C3BA}"/>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209573" y="0"/>
            <a:ext cx="981075" cy="3171825"/>
          </a:xfrm>
          <a:prstGeom prst="rect">
            <a:avLst/>
          </a:prstGeom>
        </p:spPr>
      </p:pic>
      <p:pic>
        <p:nvPicPr>
          <p:cNvPr id="4" name="Graphic 3">
            <a:extLst>
              <a:ext uri="{FF2B5EF4-FFF2-40B4-BE49-F238E27FC236}">
                <a16:creationId xmlns:a16="http://schemas.microsoft.com/office/drawing/2014/main" id="{8FFAAD38-B271-7DB6-44BE-CEAC4B1743A9}"/>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82200" y="5886450"/>
            <a:ext cx="2209800" cy="971550"/>
          </a:xfrm>
          <a:prstGeom prst="rect">
            <a:avLst/>
          </a:prstGeom>
        </p:spPr>
      </p:pic>
      <p:cxnSp>
        <p:nvCxnSpPr>
          <p:cNvPr id="5" name="Straight Connector 4">
            <a:extLst>
              <a:ext uri="{FF2B5EF4-FFF2-40B4-BE49-F238E27FC236}">
                <a16:creationId xmlns:a16="http://schemas.microsoft.com/office/drawing/2014/main" id="{CADCE799-6BF1-A3E4-A501-F1A67133A71A}"/>
              </a:ext>
            </a:extLst>
          </p:cNvPr>
          <p:cNvCxnSpPr>
            <a:cxnSpLocks noGrp="1" noRot="1" noMove="1" noResize="1" noEditPoints="1" noAdjustHandles="1" noChangeArrowheads="1" noChangeShapeType="1"/>
          </p:cNvCxnSpPr>
          <p:nvPr/>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6087E8C-F7F9-ED2E-A128-A2E1A321BE8B}"/>
              </a:ext>
            </a:extLst>
          </p:cNvPr>
          <p:cNvSpPr txBox="1">
            <a:spLocks noGrp="1" noRot="1" noMove="1" noResize="1" noEditPoints="1" noAdjustHandles="1" noChangeArrowheads="1" noChangeShapeType="1"/>
          </p:cNvSpPr>
          <p:nvPr/>
        </p:nvSpPr>
        <p:spPr>
          <a:xfrm>
            <a:off x="381000" y="5940810"/>
            <a:ext cx="6890028" cy="577081"/>
          </a:xfrm>
          <a:prstGeom prst="rect">
            <a:avLst/>
          </a:prstGeom>
          <a:noFill/>
        </p:spPr>
        <p:txBody>
          <a:bodyPr wrap="none" rtlCol="0">
            <a:spAutoFit/>
          </a:bodyPr>
          <a:lstStyle/>
          <a:p>
            <a:r>
              <a:rPr lang="en-GB" sz="1050">
                <a:latin typeface="Arial" panose="020B0604020202020204" pitchFamily="34" charset="0"/>
                <a:cs typeface="Arial" panose="020B0604020202020204" pitchFamily="34" charset="0"/>
              </a:rPr>
              <a:t>© British Red Cross 2022. All images © British Red Cross 2022 unless otherwise stated.</a:t>
            </a:r>
          </a:p>
          <a:p>
            <a:r>
              <a:rPr lang="en-GB" sz="1050">
                <a:latin typeface="Arial" panose="020B0604020202020204" pitchFamily="34" charset="0"/>
                <a:cs typeface="Arial" panose="020B0604020202020204" pitchFamily="34" charset="0"/>
              </a:rPr>
              <a:t>This resource and other free educational materials are available at www.redcross.org.uk/education</a:t>
            </a:r>
          </a:p>
          <a:p>
            <a:r>
              <a:rPr lang="en-GB" sz="1050">
                <a:latin typeface="Arial" panose="020B0604020202020204" pitchFamily="34" charset="0"/>
                <a:cs typeface="Arial" panose="020B0604020202020204" pitchFamily="34" charset="0"/>
              </a:rPr>
              <a:t>The British Red Cross Society is a charity registered in England and Wales (220949) and Scotland (SCO37738).</a:t>
            </a:r>
          </a:p>
        </p:txBody>
      </p:sp>
      <p:sp>
        <p:nvSpPr>
          <p:cNvPr id="8" name="TextBox 7">
            <a:extLst>
              <a:ext uri="{FF2B5EF4-FFF2-40B4-BE49-F238E27FC236}">
                <a16:creationId xmlns:a16="http://schemas.microsoft.com/office/drawing/2014/main" id="{1038BB2E-BF5E-7B58-C850-D42CF7981FF2}"/>
              </a:ext>
            </a:extLst>
          </p:cNvPr>
          <p:cNvSpPr txBox="1">
            <a:spLocks noGrp="1" noRot="1" noMove="1" noResize="1" noEditPoints="1" noAdjustHandles="1" noChangeArrowheads="1" noChangeShapeType="1"/>
          </p:cNvSpPr>
          <p:nvPr/>
        </p:nvSpPr>
        <p:spPr>
          <a:xfrm>
            <a:off x="314325" y="3350009"/>
            <a:ext cx="3552576" cy="584775"/>
          </a:xfrm>
          <a:prstGeom prst="rect">
            <a:avLst/>
          </a:prstGeom>
          <a:noFill/>
        </p:spPr>
        <p:txBody>
          <a:bodyPr wrap="none" lIns="91440" tIns="45720" rIns="91440" bIns="45720" rtlCol="0" anchor="t">
            <a:spAutoFit/>
          </a:bodyPr>
          <a:lstStyle/>
          <a:p>
            <a:r>
              <a:rPr lang="en-GB" sz="3200" b="1" dirty="0">
                <a:latin typeface="Arial"/>
                <a:cs typeface="Arial"/>
              </a:rPr>
              <a:t>Conflict in Sudan</a:t>
            </a:r>
            <a:endParaRPr lang="en-GB" sz="3200" b="1"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D52ED7C9-D11B-1480-812F-3C25222BD152}"/>
              </a:ext>
            </a:extLst>
          </p:cNvPr>
          <p:cNvSpPr txBox="1">
            <a:spLocks noGrp="1" noRot="1" noMove="1" noResize="1" noEditPoints="1" noAdjustHandles="1" noChangeArrowheads="1" noChangeShapeType="1"/>
          </p:cNvSpPr>
          <p:nvPr/>
        </p:nvSpPr>
        <p:spPr>
          <a:xfrm>
            <a:off x="314325" y="1945039"/>
            <a:ext cx="5601213" cy="1323439"/>
          </a:xfrm>
          <a:prstGeom prst="rect">
            <a:avLst/>
          </a:prstGeom>
          <a:noFill/>
        </p:spPr>
        <p:txBody>
          <a:bodyPr wrap="none" rtlCol="0">
            <a:spAutoFit/>
          </a:bodyPr>
          <a:lstStyle/>
          <a:p>
            <a:r>
              <a:rPr lang="en-GB" sz="8000" b="1">
                <a:solidFill>
                  <a:schemeClr val="bg1"/>
                </a:solidFill>
                <a:latin typeface="Arial" panose="020B0604020202020204" pitchFamily="34" charset="0"/>
                <a:cs typeface="Arial" panose="020B0604020202020204" pitchFamily="34" charset="0"/>
              </a:rPr>
              <a:t>Newsthink</a:t>
            </a:r>
            <a:r>
              <a:rPr lang="en-GB" sz="8000" b="1">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3610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72434D-C4D8-E610-6DE1-D54212ACC9FC}"/>
              </a:ext>
            </a:extLst>
          </p:cNvPr>
          <p:cNvSpPr txBox="1"/>
          <p:nvPr/>
        </p:nvSpPr>
        <p:spPr>
          <a:xfrm>
            <a:off x="2653730" y="1451125"/>
            <a:ext cx="7396842" cy="3785652"/>
          </a:xfrm>
          <a:prstGeom prst="rect">
            <a:avLst/>
          </a:prstGeom>
          <a:noFill/>
        </p:spPr>
        <p:txBody>
          <a:bodyPr wrap="square" lIns="91440" tIns="45720" rIns="91440" bIns="45720" rtlCol="0" anchor="t">
            <a:spAutoFit/>
          </a:bodyPr>
          <a:lstStyle/>
          <a:p>
            <a:r>
              <a:rPr lang="en-US" sz="2400" b="1" i="0" dirty="0">
                <a:solidFill>
                  <a:srgbClr val="000000"/>
                </a:solidFill>
                <a:effectLst/>
                <a:latin typeface="Arial" panose="020B0604020202020204" pitchFamily="34" charset="0"/>
                <a:cs typeface="Arial" panose="020B0604020202020204" pitchFamily="34" charset="0"/>
              </a:rPr>
              <a:t>Learning objectives:</a:t>
            </a:r>
          </a:p>
          <a:p>
            <a:endParaRPr lang="en-US" sz="2400" b="1" dirty="0">
              <a:solidFill>
                <a:srgbClr val="000000"/>
              </a:solidFill>
              <a:latin typeface="Arial" panose="020B0604020202020204" pitchFamily="34" charset="0"/>
              <a:cs typeface="Arial" panose="020B0604020202020204" pitchFamily="34" charset="0"/>
            </a:endParaRPr>
          </a:p>
          <a:p>
            <a:pPr marL="285750" indent="-285750">
              <a:buClr>
                <a:srgbClr val="EE2A24"/>
              </a:buClr>
              <a:buFontTx/>
              <a:buChar char="-"/>
            </a:pPr>
            <a:r>
              <a:rPr lang="en-GB" sz="2400" dirty="0">
                <a:latin typeface="Arial"/>
                <a:cs typeface="Arial"/>
              </a:rPr>
              <a:t>Learn about the conflict in Sudan and its consequences.</a:t>
            </a:r>
          </a:p>
          <a:p>
            <a:pPr marL="285750" indent="-285750">
              <a:buClr>
                <a:srgbClr val="EE2A24"/>
              </a:buClr>
              <a:buFontTx/>
              <a:buChar char="-"/>
            </a:pPr>
            <a:endParaRPr lang="en-GB" sz="2400" dirty="0">
              <a:latin typeface="Arial" panose="020B0604020202020204" pitchFamily="34" charset="0"/>
              <a:cs typeface="Arial" panose="020B0604020202020204" pitchFamily="34" charset="0"/>
            </a:endParaRPr>
          </a:p>
          <a:p>
            <a:pPr marL="285750" indent="-285750">
              <a:buClr>
                <a:srgbClr val="EE2A24"/>
              </a:buClr>
              <a:buFontTx/>
              <a:buChar char="-"/>
            </a:pPr>
            <a:r>
              <a:rPr lang="en-GB" sz="2400" dirty="0">
                <a:latin typeface="Arial"/>
                <a:cs typeface="Arial"/>
              </a:rPr>
              <a:t>Apply your learning and empathy to understand the impact of conflict on civilians.</a:t>
            </a:r>
          </a:p>
          <a:p>
            <a:pPr marL="285750" indent="-285750">
              <a:buClr>
                <a:srgbClr val="EE2A24"/>
              </a:buClr>
              <a:buFontTx/>
              <a:buChar char="-"/>
            </a:pPr>
            <a:endParaRPr lang="en-GB" sz="2400" dirty="0">
              <a:latin typeface="Arial"/>
              <a:cs typeface="Arial"/>
            </a:endParaRPr>
          </a:p>
          <a:p>
            <a:pPr marL="285750" indent="-285750">
              <a:buClr>
                <a:srgbClr val="EE2A24"/>
              </a:buClr>
              <a:buFontTx/>
              <a:buChar char="-"/>
            </a:pPr>
            <a:r>
              <a:rPr lang="en-GB" sz="2400" dirty="0">
                <a:latin typeface="Arial"/>
                <a:cs typeface="Arial"/>
              </a:rPr>
              <a:t>Share your learning by discussing a debate topic and showing active listening skills.</a:t>
            </a:r>
          </a:p>
        </p:txBody>
      </p:sp>
      <p:pic>
        <p:nvPicPr>
          <p:cNvPr id="1032" name="Picture 8">
            <a:extLst>
              <a:ext uri="{FF2B5EF4-FFF2-40B4-BE49-F238E27FC236}">
                <a16:creationId xmlns:a16="http://schemas.microsoft.com/office/drawing/2014/main" id="{148D7AFC-47E6-E9BE-DB9E-C2B860BAA669}"/>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90648" y="1209388"/>
            <a:ext cx="1328737" cy="141406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EC73A14-C1CE-F350-5F71-7948CD9FB103}"/>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8" name="TextBox 7">
            <a:extLst>
              <a:ext uri="{FF2B5EF4-FFF2-40B4-BE49-F238E27FC236}">
                <a16:creationId xmlns:a16="http://schemas.microsoft.com/office/drawing/2014/main" id="{521FED4A-F364-015B-4A86-D1B1CE6CEE3B}"/>
              </a:ext>
            </a:extLst>
          </p:cNvPr>
          <p:cNvSpPr txBox="1">
            <a:spLocks noGrp="1" noRot="1" noMove="1" noResize="1" noEditPoints="1" noAdjustHandles="1" noChangeArrowheads="1" noChangeShapeType="1"/>
          </p:cNvSpPr>
          <p:nvPr/>
        </p:nvSpPr>
        <p:spPr>
          <a:xfrm rot="16200000">
            <a:off x="10602779"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endParaRPr lang="en-GB" sz="2000" b="1" dirty="0">
              <a:solidFill>
                <a:srgbClr val="EE2A2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B3E9FC-1448-44E2-58F2-B2021FB4EFB5}"/>
              </a:ext>
            </a:extLst>
          </p:cNvPr>
          <p:cNvSpPr txBox="1"/>
          <p:nvPr/>
        </p:nvSpPr>
        <p:spPr>
          <a:xfrm>
            <a:off x="1589994" y="4299857"/>
            <a:ext cx="9106581" cy="1200329"/>
          </a:xfrm>
          <a:prstGeom prst="rect">
            <a:avLst/>
          </a:prstGeom>
          <a:noFill/>
        </p:spPr>
        <p:txBody>
          <a:bodyPr wrap="square" lIns="91440" tIns="45720" rIns="91440" bIns="45720" rtlCol="0" anchor="t">
            <a:spAutoFit/>
          </a:bodyPr>
          <a:lstStyle/>
          <a:p>
            <a:r>
              <a:rPr lang="en-US" sz="2400" b="1" i="0" u="none" strike="noStrike" dirty="0">
                <a:solidFill>
                  <a:srgbClr val="000000"/>
                </a:solidFill>
                <a:effectLst/>
                <a:latin typeface="Arial"/>
                <a:cs typeface="Arial"/>
              </a:rPr>
              <a:t>See: </a:t>
            </a:r>
            <a:r>
              <a:rPr lang="en-US" sz="2400" b="1" dirty="0">
                <a:solidFill>
                  <a:srgbClr val="000000"/>
                </a:solidFill>
                <a:latin typeface="Arial"/>
                <a:cs typeface="Arial"/>
              </a:rPr>
              <a:t> </a:t>
            </a:r>
            <a:r>
              <a:rPr lang="en-US" sz="2400" dirty="0">
                <a:solidFill>
                  <a:srgbClr val="000000"/>
                </a:solidFill>
                <a:latin typeface="Arial"/>
                <a:cs typeface="Arial"/>
              </a:rPr>
              <a:t>What can you see in these pictures? Who might these people be and what might they be doing? How do these images make you feel?  </a:t>
            </a:r>
            <a:endParaRPr lang="en-GB" sz="2400" dirty="0">
              <a:latin typeface="Arial"/>
              <a:cs typeface="Arial"/>
            </a:endParaRPr>
          </a:p>
        </p:txBody>
      </p:sp>
      <p:pic>
        <p:nvPicPr>
          <p:cNvPr id="2052" name="Picture 4">
            <a:extLst>
              <a:ext uri="{FF2B5EF4-FFF2-40B4-BE49-F238E27FC236}">
                <a16:creationId xmlns:a16="http://schemas.microsoft.com/office/drawing/2014/main" id="{92A99CCD-631F-1816-D629-5EE756092DB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6762" y="4272442"/>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FD998F0-0DF7-B677-E879-3BFCB68F584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6" name="TextBox 5">
            <a:extLst>
              <a:ext uri="{FF2B5EF4-FFF2-40B4-BE49-F238E27FC236}">
                <a16:creationId xmlns:a16="http://schemas.microsoft.com/office/drawing/2014/main" id="{A86D65F3-8689-1D4C-EED4-CDDB0C1FD48C}"/>
              </a:ext>
            </a:extLst>
          </p:cNvPr>
          <p:cNvSpPr txBox="1">
            <a:spLocks noGrp="1" noRot="1" noMove="1" noResize="1" noEditPoints="1" noAdjustHandles="1" noChangeArrowheads="1" noChangeShapeType="1"/>
          </p:cNvSpPr>
          <p:nvPr/>
        </p:nvSpPr>
        <p:spPr>
          <a:xfrm rot="16200000">
            <a:off x="10532247" y="1584445"/>
            <a:ext cx="2433680"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Confllict in Sudan </a:t>
            </a:r>
            <a:endParaRPr lang="en-US" dirty="0"/>
          </a:p>
        </p:txBody>
      </p:sp>
      <p:pic>
        <p:nvPicPr>
          <p:cNvPr id="2" name="Picture 2">
            <a:extLst>
              <a:ext uri="{FF2B5EF4-FFF2-40B4-BE49-F238E27FC236}">
                <a16:creationId xmlns:a16="http://schemas.microsoft.com/office/drawing/2014/main" id="{AF8A2E28-322E-3D00-9FE4-D38F43BE2C85}"/>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61226" y="1216509"/>
            <a:ext cx="5327427" cy="261399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a:extLst>
              <a:ext uri="{FF2B5EF4-FFF2-40B4-BE49-F238E27FC236}">
                <a16:creationId xmlns:a16="http://schemas.microsoft.com/office/drawing/2014/main" id="{5A57B5F8-4873-469D-1050-61D623BFF623}"/>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988653" y="1216509"/>
            <a:ext cx="5327427" cy="2613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172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4E9704-0794-D726-6D86-5977A642AC8F}"/>
              </a:ext>
            </a:extLst>
          </p:cNvPr>
          <p:cNvSpPr txBox="1"/>
          <p:nvPr/>
        </p:nvSpPr>
        <p:spPr>
          <a:xfrm>
            <a:off x="1492703" y="4293863"/>
            <a:ext cx="9916886" cy="1200329"/>
          </a:xfrm>
          <a:prstGeom prst="rect">
            <a:avLst/>
          </a:prstGeom>
          <a:noFill/>
        </p:spPr>
        <p:txBody>
          <a:bodyPr wrap="square" lIns="91440" tIns="45720" rIns="91440" bIns="45720" anchor="t">
            <a:spAutoFit/>
          </a:bodyPr>
          <a:lstStyle/>
          <a:p>
            <a:r>
              <a:rPr lang="en-GB" sz="2400" b="1" dirty="0">
                <a:latin typeface="Arial"/>
                <a:cs typeface="Arial"/>
              </a:rPr>
              <a:t>Think: </a:t>
            </a:r>
            <a:r>
              <a:rPr lang="en-GB" sz="2400" dirty="0">
                <a:latin typeface="Arial"/>
                <a:cs typeface="Arial"/>
              </a:rPr>
              <a:t>What do you think might be in the boxes being put into the van? What might the families in the refugee camp be thinking? What sort of support do you think people who have fled their homes need? </a:t>
            </a:r>
          </a:p>
        </p:txBody>
      </p:sp>
      <p:pic>
        <p:nvPicPr>
          <p:cNvPr id="3076" name="Picture 4">
            <a:extLst>
              <a:ext uri="{FF2B5EF4-FFF2-40B4-BE49-F238E27FC236}">
                <a16:creationId xmlns:a16="http://schemas.microsoft.com/office/drawing/2014/main" id="{433D6F91-9C83-5DD7-9119-BBCF9D9D99F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90906" y="4293863"/>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B475D6F-0BA4-6565-A0FC-850A8E1131A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D76A7771-30BB-087C-E922-6F081B5982DF}"/>
              </a:ext>
            </a:extLst>
          </p:cNvPr>
          <p:cNvSpPr txBox="1">
            <a:spLocks noGrp="1" noRot="1" noMove="1" noResize="1" noEditPoints="1" noAdjustHandles="1" noChangeArrowheads="1" noChangeShapeType="1"/>
          </p:cNvSpPr>
          <p:nvPr/>
        </p:nvSpPr>
        <p:spPr>
          <a:xfrm rot="16200000">
            <a:off x="10602780"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endParaRPr lang="en-GB" sz="2000" b="1" dirty="0">
              <a:solidFill>
                <a:srgbClr val="EE2A24"/>
              </a:solidFill>
              <a:latin typeface="Arial" panose="020B0604020202020204" pitchFamily="34" charset="0"/>
              <a:cs typeface="Arial" panose="020B0604020202020204" pitchFamily="34" charset="0"/>
            </a:endParaRPr>
          </a:p>
        </p:txBody>
      </p:sp>
      <p:pic>
        <p:nvPicPr>
          <p:cNvPr id="2" name="Picture 2">
            <a:extLst>
              <a:ext uri="{FF2B5EF4-FFF2-40B4-BE49-F238E27FC236}">
                <a16:creationId xmlns:a16="http://schemas.microsoft.com/office/drawing/2014/main" id="{DB95A7BC-AB2C-27A8-376B-87235E50583D}"/>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61226" y="1216509"/>
            <a:ext cx="5327427" cy="261399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a:extLst>
              <a:ext uri="{FF2B5EF4-FFF2-40B4-BE49-F238E27FC236}">
                <a16:creationId xmlns:a16="http://schemas.microsoft.com/office/drawing/2014/main" id="{F8EE9E3D-7E70-0588-3753-D6EF543ABC2A}"/>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988653" y="1216509"/>
            <a:ext cx="5327427" cy="2613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92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9B22E9-230B-A56F-D501-AEC601ACEB89}"/>
              </a:ext>
            </a:extLst>
          </p:cNvPr>
          <p:cNvSpPr txBox="1"/>
          <p:nvPr/>
        </p:nvSpPr>
        <p:spPr>
          <a:xfrm>
            <a:off x="1839686" y="4392237"/>
            <a:ext cx="8371114" cy="1569660"/>
          </a:xfrm>
          <a:prstGeom prst="rect">
            <a:avLst/>
          </a:prstGeom>
          <a:noFill/>
        </p:spPr>
        <p:txBody>
          <a:bodyPr wrap="square" lIns="91440" tIns="45720" rIns="91440" bIns="45720" anchor="t">
            <a:spAutoFit/>
          </a:bodyPr>
          <a:lstStyle/>
          <a:p>
            <a:r>
              <a:rPr lang="en-GB" sz="2400" b="1" dirty="0">
                <a:latin typeface="Arial"/>
                <a:cs typeface="Arial"/>
              </a:rPr>
              <a:t>Feel</a:t>
            </a:r>
            <a:r>
              <a:rPr lang="en-GB" sz="2400" dirty="0">
                <a:latin typeface="Arial"/>
                <a:cs typeface="Arial"/>
              </a:rPr>
              <a:t>: How might civilians feel about the conflict and violence they have witnessed? How might people displaced by the conflict (and now staying in the camp) feel about their future? </a:t>
            </a:r>
          </a:p>
        </p:txBody>
      </p:sp>
      <p:pic>
        <p:nvPicPr>
          <p:cNvPr id="4100" name="Picture 4">
            <a:extLst>
              <a:ext uri="{FF2B5EF4-FFF2-40B4-BE49-F238E27FC236}">
                <a16:creationId xmlns:a16="http://schemas.microsoft.com/office/drawing/2014/main" id="{C7EE8315-2775-2BC1-4E08-705388B05F7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85850" y="4515575"/>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47FD482-ACCE-8351-D482-C39C5FB12E44}"/>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5" name="TextBox 4">
            <a:extLst>
              <a:ext uri="{FF2B5EF4-FFF2-40B4-BE49-F238E27FC236}">
                <a16:creationId xmlns:a16="http://schemas.microsoft.com/office/drawing/2014/main" id="{F6C0FB26-CE3B-1DB8-3251-98B3C6D8A0EC}"/>
              </a:ext>
            </a:extLst>
          </p:cNvPr>
          <p:cNvSpPr txBox="1">
            <a:spLocks noGrp="1" noRot="1" noMove="1" noResize="1" noEditPoints="1" noAdjustHandles="1" noChangeArrowheads="1" noChangeShapeType="1"/>
          </p:cNvSpPr>
          <p:nvPr/>
        </p:nvSpPr>
        <p:spPr>
          <a:xfrm rot="16200000">
            <a:off x="10602779"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endParaRPr lang="en-GB" sz="2000" b="1" dirty="0">
              <a:solidFill>
                <a:srgbClr val="EE2A24"/>
              </a:solidFill>
              <a:latin typeface="Arial" panose="020B060402020202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504A9CF9-1B40-DAB4-B7D1-92FFDB72EABF}"/>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61226" y="1216509"/>
            <a:ext cx="5327427" cy="261399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9FA78105-2DF1-62CE-26D7-A3FF2E31BEA7}"/>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988653" y="1216509"/>
            <a:ext cx="5327427" cy="2613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50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FDE083-ABBF-BD5B-2E13-DA24F4AA1EED}"/>
              </a:ext>
            </a:extLst>
          </p:cNvPr>
          <p:cNvSpPr txBox="1"/>
          <p:nvPr/>
        </p:nvSpPr>
        <p:spPr>
          <a:xfrm>
            <a:off x="2008892" y="1310758"/>
            <a:ext cx="8945401" cy="1938992"/>
          </a:xfrm>
          <a:prstGeom prst="rect">
            <a:avLst/>
          </a:prstGeom>
          <a:noFill/>
        </p:spPr>
        <p:txBody>
          <a:bodyPr wrap="square" lIns="91440" tIns="45720" rIns="91440" bIns="45720" anchor="t">
            <a:spAutoFit/>
          </a:bodyPr>
          <a:lstStyle/>
          <a:p>
            <a:pPr algn="ctr"/>
            <a:r>
              <a:rPr lang="en-GB" sz="4000" b="0" i="0" u="none" strike="noStrike" dirty="0">
                <a:solidFill>
                  <a:srgbClr val="000000"/>
                </a:solidFill>
                <a:effectLst/>
                <a:latin typeface="Arial"/>
                <a:cs typeface="Arial"/>
              </a:rPr>
              <a:t>“</a:t>
            </a:r>
            <a:r>
              <a:rPr lang="en-GB" sz="4000" dirty="0">
                <a:solidFill>
                  <a:srgbClr val="000000"/>
                </a:solidFill>
                <a:latin typeface="Arial"/>
                <a:cs typeface="Arial"/>
              </a:rPr>
              <a:t>Internally displaced persons (IDPs) and refugees should have access to food, water and sanitation facilities.”</a:t>
            </a:r>
            <a:endParaRPr lang="en-GB" sz="4000" dirty="0">
              <a:latin typeface="Arial"/>
              <a:cs typeface="Arial"/>
            </a:endParaRPr>
          </a:p>
        </p:txBody>
      </p:sp>
      <p:pic>
        <p:nvPicPr>
          <p:cNvPr id="6146" name="Picture 2">
            <a:extLst>
              <a:ext uri="{FF2B5EF4-FFF2-40B4-BE49-F238E27FC236}">
                <a16:creationId xmlns:a16="http://schemas.microsoft.com/office/drawing/2014/main" id="{452E0BED-D63D-D3A9-5BB8-E36B7A99745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01305" y="1556354"/>
            <a:ext cx="14478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a:extLst>
              <a:ext uri="{FF2B5EF4-FFF2-40B4-BE49-F238E27FC236}">
                <a16:creationId xmlns:a16="http://schemas.microsoft.com/office/drawing/2014/main" id="{FE11B88B-CBDA-77B9-FB15-9F886FE97CCE}"/>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61014" y="2018614"/>
            <a:ext cx="4905375" cy="46196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14BEADC7-8C56-7988-12FF-E16236FD6823}"/>
              </a:ext>
            </a:extLst>
          </p:cNvPr>
          <p:cNvSpPr>
            <a:spLocks noGrp="1" noRot="1" noMove="1" noResize="1" noEditPoints="1" noAdjustHandles="1" noChangeArrowheads="1" noChangeShapeType="1"/>
          </p:cNvSpPr>
          <p:nvPr/>
        </p:nvSpPr>
        <p:spPr>
          <a:xfrm>
            <a:off x="1900237"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Agree</a:t>
            </a:r>
            <a:endParaRPr lang="en-GB" sz="2400" b="1">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CF9E24F3-F6F9-14E8-EB38-7DD823800D3F}"/>
              </a:ext>
            </a:extLst>
          </p:cNvPr>
          <p:cNvSpPr>
            <a:spLocks noGrp="1" noRot="1" noMove="1" noResize="1" noEditPoints="1" noAdjustHandles="1" noChangeArrowheads="1" noChangeShapeType="1"/>
          </p:cNvSpPr>
          <p:nvPr/>
        </p:nvSpPr>
        <p:spPr>
          <a:xfrm>
            <a:off x="8666389"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Disagree</a:t>
            </a:r>
            <a:endParaRPr lang="en-GB" sz="2400" b="1">
              <a:solidFill>
                <a:schemeClr val="tx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2F8A134-716F-293A-DB21-2C4178CE903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9" name="TextBox 8">
            <a:extLst>
              <a:ext uri="{FF2B5EF4-FFF2-40B4-BE49-F238E27FC236}">
                <a16:creationId xmlns:a16="http://schemas.microsoft.com/office/drawing/2014/main" id="{B1589137-9DB0-E7EE-D96B-4363C6C2EFC0}"/>
              </a:ext>
            </a:extLst>
          </p:cNvPr>
          <p:cNvSpPr txBox="1">
            <a:spLocks noGrp="1" noRot="1" noMove="1" noResize="1" noEditPoints="1" noAdjustHandles="1" noChangeArrowheads="1" noChangeShapeType="1"/>
          </p:cNvSpPr>
          <p:nvPr/>
        </p:nvSpPr>
        <p:spPr>
          <a:xfrm rot="16200000">
            <a:off x="10602781"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endParaRPr lang="en-GB" sz="2000" b="1" dirty="0">
              <a:solidFill>
                <a:srgbClr val="EE2A2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4872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FDE083-ABBF-BD5B-2E13-DA24F4AA1EED}"/>
              </a:ext>
            </a:extLst>
          </p:cNvPr>
          <p:cNvSpPr txBox="1"/>
          <p:nvPr/>
        </p:nvSpPr>
        <p:spPr>
          <a:xfrm>
            <a:off x="2008892" y="1310758"/>
            <a:ext cx="8945401" cy="1938992"/>
          </a:xfrm>
          <a:prstGeom prst="rect">
            <a:avLst/>
          </a:prstGeom>
          <a:noFill/>
        </p:spPr>
        <p:txBody>
          <a:bodyPr wrap="square" lIns="91440" tIns="45720" rIns="91440" bIns="45720" anchor="t">
            <a:spAutoFit/>
          </a:bodyPr>
          <a:lstStyle/>
          <a:p>
            <a:pPr algn="ctr"/>
            <a:r>
              <a:rPr lang="en-GB" sz="4000" b="0" i="0" u="none" strike="noStrike" dirty="0">
                <a:solidFill>
                  <a:srgbClr val="000000"/>
                </a:solidFill>
                <a:effectLst/>
                <a:latin typeface="Arial"/>
                <a:cs typeface="Arial"/>
              </a:rPr>
              <a:t>“</a:t>
            </a:r>
            <a:r>
              <a:rPr lang="en-GB" sz="4000" dirty="0">
                <a:solidFill>
                  <a:srgbClr val="000000"/>
                </a:solidFill>
                <a:latin typeface="Arial"/>
                <a:cs typeface="Arial"/>
              </a:rPr>
              <a:t>Everyone fighting a war needs to respect IHL, both government forces and non-State armed groups.”</a:t>
            </a:r>
            <a:endParaRPr lang="en-GB" sz="4000" dirty="0">
              <a:latin typeface="Arial"/>
              <a:cs typeface="Arial"/>
            </a:endParaRPr>
          </a:p>
        </p:txBody>
      </p:sp>
      <p:pic>
        <p:nvPicPr>
          <p:cNvPr id="6146" name="Picture 2">
            <a:extLst>
              <a:ext uri="{FF2B5EF4-FFF2-40B4-BE49-F238E27FC236}">
                <a16:creationId xmlns:a16="http://schemas.microsoft.com/office/drawing/2014/main" id="{452E0BED-D63D-D3A9-5BB8-E36B7A99745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01305" y="1556354"/>
            <a:ext cx="14478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a:extLst>
              <a:ext uri="{FF2B5EF4-FFF2-40B4-BE49-F238E27FC236}">
                <a16:creationId xmlns:a16="http://schemas.microsoft.com/office/drawing/2014/main" id="{FE11B88B-CBDA-77B9-FB15-9F886FE97CCE}"/>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61014" y="2018614"/>
            <a:ext cx="4905375" cy="46196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14BEADC7-8C56-7988-12FF-E16236FD6823}"/>
              </a:ext>
            </a:extLst>
          </p:cNvPr>
          <p:cNvSpPr>
            <a:spLocks noGrp="1" noRot="1" noMove="1" noResize="1" noEditPoints="1" noAdjustHandles="1" noChangeArrowheads="1" noChangeShapeType="1"/>
          </p:cNvSpPr>
          <p:nvPr/>
        </p:nvSpPr>
        <p:spPr>
          <a:xfrm>
            <a:off x="1900237"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Agree</a:t>
            </a:r>
            <a:endParaRPr lang="en-GB" sz="2400" b="1">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CF9E24F3-F6F9-14E8-EB38-7DD823800D3F}"/>
              </a:ext>
            </a:extLst>
          </p:cNvPr>
          <p:cNvSpPr>
            <a:spLocks noGrp="1" noRot="1" noMove="1" noResize="1" noEditPoints="1" noAdjustHandles="1" noChangeArrowheads="1" noChangeShapeType="1"/>
          </p:cNvSpPr>
          <p:nvPr/>
        </p:nvSpPr>
        <p:spPr>
          <a:xfrm>
            <a:off x="8666389"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Disagree</a:t>
            </a:r>
            <a:endParaRPr lang="en-GB" sz="2400" b="1">
              <a:solidFill>
                <a:schemeClr val="tx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2F8A134-716F-293A-DB21-2C4178CE903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9" name="TextBox 8">
            <a:extLst>
              <a:ext uri="{FF2B5EF4-FFF2-40B4-BE49-F238E27FC236}">
                <a16:creationId xmlns:a16="http://schemas.microsoft.com/office/drawing/2014/main" id="{B1589137-9DB0-E7EE-D96B-4363C6C2EFC0}"/>
              </a:ext>
            </a:extLst>
          </p:cNvPr>
          <p:cNvSpPr txBox="1">
            <a:spLocks noGrp="1" noRot="1" noMove="1" noResize="1" noEditPoints="1" noAdjustHandles="1" noChangeArrowheads="1" noChangeShapeType="1"/>
          </p:cNvSpPr>
          <p:nvPr/>
        </p:nvSpPr>
        <p:spPr>
          <a:xfrm rot="16200000">
            <a:off x="10602781"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endParaRPr lang="en-GB" sz="2000" b="1" dirty="0">
              <a:solidFill>
                <a:srgbClr val="EE2A24"/>
              </a:solidFill>
              <a:latin typeface="Arial" panose="020B0604020202020204" pitchFamily="34" charset="0"/>
              <a:cs typeface="Arial" panose="020B0604020202020204" pitchFamily="34" charset="0"/>
            </a:endParaRPr>
          </a:p>
        </p:txBody>
      </p:sp>
      <p:grpSp>
        <p:nvGrpSpPr>
          <p:cNvPr id="15" name="Group 14">
            <a:extLst>
              <a:ext uri="{FF2B5EF4-FFF2-40B4-BE49-F238E27FC236}">
                <a16:creationId xmlns:a16="http://schemas.microsoft.com/office/drawing/2014/main" id="{10010188-44B8-9837-73C7-AFDA4FD3D6A3}"/>
              </a:ext>
            </a:extLst>
          </p:cNvPr>
          <p:cNvGrpSpPr>
            <a:grpSpLocks noGrp="1" noUngrp="1" noRot="1" noMove="1" noResize="1"/>
          </p:cNvGrpSpPr>
          <p:nvPr/>
        </p:nvGrpSpPr>
        <p:grpSpPr>
          <a:xfrm>
            <a:off x="4405852" y="5301165"/>
            <a:ext cx="3527033" cy="912458"/>
            <a:chOff x="2478047" y="4941569"/>
            <a:chExt cx="3527033" cy="912458"/>
          </a:xfrm>
        </p:grpSpPr>
        <p:sp>
          <p:nvSpPr>
            <p:cNvPr id="16" name="Rectangle 15">
              <a:hlinkClick r:id="rId5"/>
              <a:extLst>
                <a:ext uri="{FF2B5EF4-FFF2-40B4-BE49-F238E27FC236}">
                  <a16:creationId xmlns:a16="http://schemas.microsoft.com/office/drawing/2014/main" id="{E7ED43C1-A89F-BDCC-BE4B-44225AE08E66}"/>
                </a:ext>
              </a:extLst>
            </p:cNvPr>
            <p:cNvSpPr>
              <a:spLocks noGrp="1" noRot="1" noMove="1" noResize="1" noEditPoints="1" noAdjustHandles="1" noChangeArrowheads="1" noChangeShapeType="1"/>
            </p:cNvSpPr>
            <p:nvPr/>
          </p:nvSpPr>
          <p:spPr>
            <a:xfrm>
              <a:off x="2478047" y="4941569"/>
              <a:ext cx="3527033" cy="899248"/>
            </a:xfrm>
            <a:prstGeom prst="rect">
              <a:avLst/>
            </a:prstGeom>
            <a:solidFill>
              <a:srgbClr val="9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a:solidFill>
                    <a:schemeClr val="bg1"/>
                  </a:solidFill>
                  <a:latin typeface="Arial" panose="020B0604020202020204" pitchFamily="34" charset="0"/>
                  <a:cs typeface="Arial" panose="020B0604020202020204" pitchFamily="34" charset="0"/>
                </a:rPr>
                <a:t>Learn about refugees fleeing </a:t>
              </a:r>
              <a:r>
                <a:rPr lang="en-GB" sz="2000" b="1" dirty="0">
                  <a:solidFill>
                    <a:schemeClr val="bg1"/>
                  </a:solidFill>
                  <a:latin typeface="Arial" panose="020B0604020202020204" pitchFamily="34" charset="0"/>
                  <a:cs typeface="Arial" panose="020B0604020202020204" pitchFamily="34" charset="0"/>
                </a:rPr>
                <a:t>Ukraine</a:t>
              </a:r>
              <a:endParaRPr lang="en-GB" sz="2000" b="1" dirty="0"/>
            </a:p>
          </p:txBody>
        </p:sp>
        <p:grpSp>
          <p:nvGrpSpPr>
            <p:cNvPr id="17" name="Group 16">
              <a:extLst>
                <a:ext uri="{FF2B5EF4-FFF2-40B4-BE49-F238E27FC236}">
                  <a16:creationId xmlns:a16="http://schemas.microsoft.com/office/drawing/2014/main" id="{7A903656-D142-8C0C-D1BA-9C5A26FC5206}"/>
                </a:ext>
              </a:extLst>
            </p:cNvPr>
            <p:cNvGrpSpPr>
              <a:grpSpLocks noGrp="1" noUngrp="1" noRot="1" noMove="1" noResize="1"/>
            </p:cNvGrpSpPr>
            <p:nvPr/>
          </p:nvGrpSpPr>
          <p:grpSpPr>
            <a:xfrm>
              <a:off x="5515892" y="5435296"/>
              <a:ext cx="421015" cy="418731"/>
              <a:chOff x="5515892" y="5435296"/>
              <a:chExt cx="421015" cy="418731"/>
            </a:xfrm>
          </p:grpSpPr>
          <p:pic>
            <p:nvPicPr>
              <p:cNvPr id="18" name="Graphic 4" descr="Cursor with solid fill">
                <a:extLst>
                  <a:ext uri="{FF2B5EF4-FFF2-40B4-BE49-F238E27FC236}">
                    <a16:creationId xmlns:a16="http://schemas.microsoft.com/office/drawing/2014/main" id="{65F91254-1FEF-A71F-B8D2-9369F77529EB}"/>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67158" y="5484278"/>
                <a:ext cx="369749" cy="369749"/>
              </a:xfrm>
              <a:prstGeom prst="rect">
                <a:avLst/>
              </a:prstGeom>
            </p:spPr>
          </p:pic>
          <p:cxnSp>
            <p:nvCxnSpPr>
              <p:cNvPr id="19" name="Straight Connector 18">
                <a:extLst>
                  <a:ext uri="{FF2B5EF4-FFF2-40B4-BE49-F238E27FC236}">
                    <a16:creationId xmlns:a16="http://schemas.microsoft.com/office/drawing/2014/main" id="{2D391C8C-A058-ED1D-112D-F5645D388420}"/>
                  </a:ext>
                </a:extLst>
              </p:cNvPr>
              <p:cNvCxnSpPr>
                <a:cxnSpLocks noGrp="1" noRot="1" noMove="1" noResize="1" noEditPoints="1" noAdjustHandles="1" noChangeArrowheads="1" noChangeShapeType="1"/>
              </p:cNvCxnSpPr>
              <p:nvPr/>
            </p:nvCxnSpPr>
            <p:spPr>
              <a:xfrm flipV="1">
                <a:off x="5515892" y="5593287"/>
                <a:ext cx="101877" cy="3885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2D45DF5-DA69-7C88-21F8-5C8CAB7B3EB8}"/>
                  </a:ext>
                </a:extLst>
              </p:cNvPr>
              <p:cNvCxnSpPr>
                <a:cxnSpLocks noGrp="1" noRot="1" noMove="1" noResize="1" noEditPoints="1" noAdjustHandles="1" noChangeArrowheads="1" noChangeShapeType="1"/>
              </p:cNvCxnSpPr>
              <p:nvPr/>
            </p:nvCxnSpPr>
            <p:spPr>
              <a:xfrm>
                <a:off x="5530511" y="5485374"/>
                <a:ext cx="87258" cy="6569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B6D4951-C132-CA9D-1502-02A6DFA73CDA}"/>
                  </a:ext>
                </a:extLst>
              </p:cNvPr>
              <p:cNvCxnSpPr>
                <a:cxnSpLocks noGrp="1" noRot="1" noMove="1" noResize="1" noEditPoints="1" noAdjustHandles="1" noChangeArrowheads="1" noChangeShapeType="1"/>
              </p:cNvCxnSpPr>
              <p:nvPr/>
            </p:nvCxnSpPr>
            <p:spPr>
              <a:xfrm>
                <a:off x="5657910" y="5435296"/>
                <a:ext cx="0" cy="1001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516D61F-9860-117D-8033-3A4CE5CE447E}"/>
                  </a:ext>
                </a:extLst>
              </p:cNvPr>
              <p:cNvCxnSpPr>
                <a:cxnSpLocks noGrp="1" noRot="1" noMove="1" noResize="1" noEditPoints="1" noAdjustHandles="1" noChangeArrowheads="1" noChangeShapeType="1"/>
              </p:cNvCxnSpPr>
              <p:nvPr/>
            </p:nvCxnSpPr>
            <p:spPr>
              <a:xfrm flipH="1">
                <a:off x="5696539" y="5478635"/>
                <a:ext cx="87558" cy="6504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397332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15DEC7F-F076-03E1-160B-217ABB0CB87C}"/>
              </a:ext>
            </a:extLst>
          </p:cNvPr>
          <p:cNvSpPr txBox="1">
            <a:spLocks noGrp="1" noRot="1" noMove="1" noResize="1" noEditPoints="1" noAdjustHandles="1" noChangeArrowheads="1" noChangeShapeType="1"/>
          </p:cNvSpPr>
          <p:nvPr/>
        </p:nvSpPr>
        <p:spPr>
          <a:xfrm>
            <a:off x="3524250" y="2054334"/>
            <a:ext cx="6096000" cy="1815882"/>
          </a:xfrm>
          <a:prstGeom prst="rect">
            <a:avLst/>
          </a:prstGeom>
          <a:noFill/>
        </p:spPr>
        <p:txBody>
          <a:bodyPr wrap="square">
            <a:spAutoFit/>
          </a:bodyPr>
          <a:lstStyle/>
          <a:p>
            <a:r>
              <a:rPr lang="en-GB" sz="4000" b="1">
                <a:latin typeface="Arial" panose="020B0604020202020204" pitchFamily="34" charset="0"/>
                <a:cs typeface="Arial" panose="020B0604020202020204" pitchFamily="34" charset="0"/>
              </a:rPr>
              <a:t>Reflect on your own:</a:t>
            </a:r>
          </a:p>
          <a:p>
            <a:r>
              <a:rPr lang="en-GB" sz="2400">
                <a:latin typeface="Arial" panose="020B0604020202020204" pitchFamily="34" charset="0"/>
                <a:cs typeface="Arial" panose="020B0604020202020204" pitchFamily="34" charset="0"/>
              </a:rPr>
              <a:t>What are your thoughts and feelings about these images and the topic we’ve talked about?</a:t>
            </a:r>
          </a:p>
        </p:txBody>
      </p:sp>
      <p:pic>
        <p:nvPicPr>
          <p:cNvPr id="9218" name="Picture 2">
            <a:extLst>
              <a:ext uri="{FF2B5EF4-FFF2-40B4-BE49-F238E27FC236}">
                <a16:creationId xmlns:a16="http://schemas.microsoft.com/office/drawing/2014/main" id="{85032774-409C-3AFA-F495-587F87AA693F}"/>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10443" y="2219325"/>
            <a:ext cx="1485900" cy="14859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2D44047-3A46-E0FD-CE56-CACFE5F2A81A}"/>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5EDE7324-9C00-5A3C-68C0-9B563E1F7B52}"/>
              </a:ext>
            </a:extLst>
          </p:cNvPr>
          <p:cNvSpPr txBox="1">
            <a:spLocks noGrp="1" noRot="1" noMove="1" noResize="1" noEditPoints="1" noAdjustHandles="1" noChangeArrowheads="1" noChangeShapeType="1"/>
          </p:cNvSpPr>
          <p:nvPr/>
        </p:nvSpPr>
        <p:spPr>
          <a:xfrm rot="16200000">
            <a:off x="10602779"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endParaRPr lang="en-US" dirty="0"/>
          </a:p>
        </p:txBody>
      </p:sp>
    </p:spTree>
    <p:extLst>
      <p:ext uri="{BB962C8B-B14F-4D97-AF65-F5344CB8AC3E}">
        <p14:creationId xmlns:p14="http://schemas.microsoft.com/office/powerpoint/2010/main" val="319281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1E5A03B-58B0-8E9A-8055-FDA748B8A1AC}"/>
              </a:ext>
            </a:extLst>
          </p:cNvPr>
          <p:cNvSpPr txBox="1">
            <a:spLocks noGrp="1" noRot="1" noMove="1" noResize="1" noEditPoints="1" noAdjustHandles="1" noChangeArrowheads="1" noChangeShapeType="1"/>
          </p:cNvSpPr>
          <p:nvPr/>
        </p:nvSpPr>
        <p:spPr>
          <a:xfrm>
            <a:off x="3047999" y="1034668"/>
            <a:ext cx="7424057" cy="3816429"/>
          </a:xfrm>
          <a:prstGeom prst="rect">
            <a:avLst/>
          </a:prstGeom>
          <a:noFill/>
        </p:spPr>
        <p:txBody>
          <a:bodyPr wrap="square" lIns="91440" tIns="45720" rIns="91440" bIns="45720" anchor="t">
            <a:spAutoFit/>
          </a:bodyPr>
          <a:lstStyle/>
          <a:p>
            <a:pPr algn="l" rtl="0" fontAlgn="base"/>
            <a:r>
              <a:rPr lang="en-GB" sz="2200" b="1" i="0" u="none" strike="noStrike" dirty="0">
                <a:solidFill>
                  <a:srgbClr val="000000"/>
                </a:solidFill>
                <a:effectLst/>
                <a:latin typeface="Arial" panose="020B0604020202020204" pitchFamily="34" charset="0"/>
                <a:cs typeface="Arial" panose="020B0604020202020204" pitchFamily="34" charset="0"/>
              </a:rPr>
              <a:t>Learn more:</a:t>
            </a:r>
            <a:r>
              <a:rPr lang="en-US" sz="2200" b="0" i="0" dirty="0">
                <a:solidFill>
                  <a:srgbClr val="000000"/>
                </a:solidFill>
                <a:effectLst/>
                <a:latin typeface="Arial" panose="020B0604020202020204" pitchFamily="34" charset="0"/>
                <a:cs typeface="Arial" panose="020B0604020202020204" pitchFamily="34" charset="0"/>
              </a:rPr>
              <a:t>​</a:t>
            </a:r>
          </a:p>
          <a:p>
            <a:pPr fontAlgn="base"/>
            <a:r>
              <a:rPr lang="en-GB" sz="2200" b="0" i="0" u="none" strike="noStrike" dirty="0">
                <a:solidFill>
                  <a:srgbClr val="000000"/>
                </a:solidFill>
                <a:effectLst/>
                <a:latin typeface="Arial"/>
                <a:cs typeface="Arial"/>
              </a:rPr>
              <a:t>Learn more about</a:t>
            </a:r>
            <a:r>
              <a:rPr lang="en-GB" sz="2200" dirty="0">
                <a:solidFill>
                  <a:srgbClr val="000000"/>
                </a:solidFill>
                <a:latin typeface="Arial"/>
                <a:cs typeface="Arial"/>
              </a:rPr>
              <a:t> </a:t>
            </a:r>
            <a:r>
              <a:rPr lang="en-GB" sz="2200" dirty="0">
                <a:solidFill>
                  <a:srgbClr val="000000"/>
                </a:solidFill>
                <a:latin typeface="Arial"/>
                <a:cs typeface="Arial"/>
                <a:hlinkClick r:id="rId3"/>
              </a:rPr>
              <a:t>International Humanitarian Law</a:t>
            </a:r>
            <a:r>
              <a:rPr lang="en-GB" sz="2200" dirty="0">
                <a:solidFill>
                  <a:srgbClr val="000000"/>
                </a:solidFill>
                <a:latin typeface="Arial"/>
                <a:cs typeface="Arial"/>
              </a:rPr>
              <a:t>.</a:t>
            </a:r>
            <a:r>
              <a:rPr lang="en-GB" sz="2200" b="0" i="0" dirty="0">
                <a:solidFill>
                  <a:srgbClr val="000000"/>
                </a:solidFill>
                <a:effectLst/>
                <a:latin typeface="Arial"/>
                <a:cs typeface="Arial"/>
              </a:rPr>
              <a:t>​</a:t>
            </a:r>
          </a:p>
          <a:p>
            <a:pPr algn="l" rtl="0" fontAlgn="base"/>
            <a:r>
              <a:rPr lang="en-GB" sz="2200" b="0" i="0" dirty="0">
                <a:solidFill>
                  <a:srgbClr val="000000"/>
                </a:solidFill>
                <a:effectLst/>
                <a:latin typeface="Arial" panose="020B0604020202020204" pitchFamily="34" charset="0"/>
                <a:cs typeface="Arial" panose="020B0604020202020204" pitchFamily="34" charset="0"/>
              </a:rPr>
              <a:t>​</a:t>
            </a:r>
          </a:p>
          <a:p>
            <a:pPr algn="l" rtl="0" fontAlgn="base"/>
            <a:r>
              <a:rPr lang="en-GB" sz="2200" b="1" i="0" u="none" strike="noStrike" dirty="0">
                <a:solidFill>
                  <a:srgbClr val="000000"/>
                </a:solidFill>
                <a:effectLst/>
                <a:latin typeface="Arial" panose="020B0604020202020204" pitchFamily="34" charset="0"/>
                <a:cs typeface="Arial" panose="020B0604020202020204" pitchFamily="34" charset="0"/>
              </a:rPr>
              <a:t>Share with others:</a:t>
            </a:r>
            <a:r>
              <a:rPr lang="en-US" sz="2200" b="0" i="0" dirty="0">
                <a:solidFill>
                  <a:srgbClr val="000000"/>
                </a:solidFill>
                <a:effectLst/>
                <a:latin typeface="Arial" panose="020B0604020202020204" pitchFamily="34" charset="0"/>
                <a:cs typeface="Arial" panose="020B0604020202020204" pitchFamily="34" charset="0"/>
              </a:rPr>
              <a:t>​</a:t>
            </a:r>
          </a:p>
          <a:p>
            <a:pPr fontAlgn="base"/>
            <a:r>
              <a:rPr lang="en-GB" sz="2200" b="0" i="0" u="none" strike="noStrike" dirty="0">
                <a:solidFill>
                  <a:srgbClr val="000000"/>
                </a:solidFill>
                <a:effectLst/>
                <a:latin typeface="Arial"/>
                <a:cs typeface="Arial"/>
              </a:rPr>
              <a:t>Share </a:t>
            </a:r>
            <a:r>
              <a:rPr lang="en-GB" sz="2200" dirty="0">
                <a:solidFill>
                  <a:srgbClr val="000000"/>
                </a:solidFill>
                <a:latin typeface="Arial"/>
                <a:cs typeface="Arial"/>
              </a:rPr>
              <a:t>your thoughts on the impact of conflict on civilians with peers or family members. </a:t>
            </a:r>
            <a:endParaRPr lang="en-US" sz="2200" b="0" i="0" dirty="0">
              <a:solidFill>
                <a:srgbClr val="000000"/>
              </a:solidFill>
              <a:effectLst/>
              <a:latin typeface="Arial" panose="020B0604020202020204" pitchFamily="34" charset="0"/>
              <a:cs typeface="Arial" panose="020B0604020202020204" pitchFamily="34" charset="0"/>
            </a:endParaRPr>
          </a:p>
          <a:p>
            <a:pPr algn="l" rtl="0" fontAlgn="base"/>
            <a:r>
              <a:rPr lang="en-GB" sz="2200" b="0" i="0" dirty="0">
                <a:solidFill>
                  <a:srgbClr val="000000"/>
                </a:solidFill>
                <a:effectLst/>
                <a:latin typeface="Arial" panose="020B0604020202020204" pitchFamily="34" charset="0"/>
                <a:cs typeface="Arial" panose="020B0604020202020204" pitchFamily="34" charset="0"/>
              </a:rPr>
              <a:t>​</a:t>
            </a:r>
          </a:p>
          <a:p>
            <a:pPr algn="l" rtl="0" fontAlgn="base"/>
            <a:r>
              <a:rPr lang="en-GB" sz="2200" b="1" i="0" u="none" strike="noStrike" dirty="0">
                <a:solidFill>
                  <a:srgbClr val="000000"/>
                </a:solidFill>
                <a:effectLst/>
                <a:latin typeface="Arial" panose="020B0604020202020204" pitchFamily="34" charset="0"/>
                <a:cs typeface="Arial" panose="020B0604020202020204" pitchFamily="34" charset="0"/>
              </a:rPr>
              <a:t>Do something:</a:t>
            </a:r>
            <a:r>
              <a:rPr lang="en-US" sz="2200" b="0" i="0" dirty="0">
                <a:solidFill>
                  <a:srgbClr val="000000"/>
                </a:solidFill>
                <a:effectLst/>
                <a:latin typeface="Arial" panose="020B0604020202020204" pitchFamily="34" charset="0"/>
                <a:cs typeface="Arial" panose="020B0604020202020204" pitchFamily="34" charset="0"/>
              </a:rPr>
              <a:t>​</a:t>
            </a:r>
          </a:p>
          <a:p>
            <a:pPr algn="l" rtl="0" fontAlgn="base"/>
            <a:r>
              <a:rPr lang="en-GB" sz="2200" b="0" i="0" u="none" strike="noStrike" dirty="0">
                <a:solidFill>
                  <a:srgbClr val="000000"/>
                </a:solidFill>
                <a:effectLst/>
                <a:latin typeface="Arial"/>
                <a:cs typeface="Arial"/>
              </a:rPr>
              <a:t>You can help people seeking sanctuary by arranging a fundraiser in support of the British Red Cross</a:t>
            </a:r>
            <a:r>
              <a:rPr lang="en-GB" sz="2200" dirty="0">
                <a:solidFill>
                  <a:schemeClr val="accent1"/>
                </a:solidFill>
                <a:latin typeface="Arial"/>
                <a:cs typeface="Arial"/>
              </a:rPr>
              <a:t>.</a:t>
            </a:r>
            <a:r>
              <a:rPr lang="en-GB" sz="2200" b="0" i="0" u="none" strike="noStrike" dirty="0">
                <a:solidFill>
                  <a:schemeClr val="accent1"/>
                </a:solidFill>
                <a:effectLst/>
                <a:latin typeface="Arial"/>
                <a:cs typeface="Arial"/>
              </a:rPr>
              <a:t> </a:t>
            </a:r>
            <a:r>
              <a:rPr lang="en-GB" sz="2200" b="0" i="0" u="none" strike="noStrike" dirty="0">
                <a:solidFill>
                  <a:srgbClr val="000000"/>
                </a:solidFill>
                <a:effectLst/>
                <a:latin typeface="Arial"/>
                <a:cs typeface="Arial"/>
              </a:rPr>
              <a:t>Check out our </a:t>
            </a:r>
            <a:r>
              <a:rPr lang="en-GB" sz="2200" b="0" i="0" u="sng" strike="noStrike" dirty="0">
                <a:solidFill>
                  <a:srgbClr val="FF0000"/>
                </a:solidFill>
                <a:effectLst/>
                <a:latin typeface="Arial"/>
                <a:cs typeface="Arial"/>
                <a:hlinkClick r:id="rId4"/>
              </a:rPr>
              <a:t>fundraising and events</a:t>
            </a:r>
            <a:r>
              <a:rPr lang="en-GB" sz="2200" b="0" i="0" u="none" strike="noStrike" dirty="0">
                <a:solidFill>
                  <a:srgbClr val="000000"/>
                </a:solidFill>
                <a:effectLst/>
                <a:latin typeface="Arial"/>
                <a:cs typeface="Arial"/>
              </a:rPr>
              <a:t> page for all upcoming events.</a:t>
            </a:r>
            <a:endParaRPr lang="en-GB" sz="2200" b="0" i="0" dirty="0">
              <a:solidFill>
                <a:srgbClr val="000000"/>
              </a:solidFill>
              <a:effectLst/>
              <a:latin typeface="Arial"/>
              <a:cs typeface="Arial"/>
            </a:endParaRPr>
          </a:p>
        </p:txBody>
      </p:sp>
      <p:pic>
        <p:nvPicPr>
          <p:cNvPr id="10242" name="Picture 2">
            <a:extLst>
              <a:ext uri="{FF2B5EF4-FFF2-40B4-BE49-F238E27FC236}">
                <a16:creationId xmlns:a16="http://schemas.microsoft.com/office/drawing/2014/main" id="{CCE853C9-062C-5CEC-2FE9-5E44E181B7AB}"/>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01787" y="843415"/>
            <a:ext cx="1095375" cy="1104901"/>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a:extLst>
              <a:ext uri="{FF2B5EF4-FFF2-40B4-BE49-F238E27FC236}">
                <a16:creationId xmlns:a16="http://schemas.microsoft.com/office/drawing/2014/main" id="{543CB4E0-414A-82A2-307D-7366F5E79257}"/>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601787" y="2160587"/>
            <a:ext cx="1095375" cy="1104901"/>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a:extLst>
              <a:ext uri="{FF2B5EF4-FFF2-40B4-BE49-F238E27FC236}">
                <a16:creationId xmlns:a16="http://schemas.microsoft.com/office/drawing/2014/main" id="{9D5537FD-065F-CE44-1278-3C72D94F435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601786" y="4030208"/>
            <a:ext cx="1095375" cy="110490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0B10C1A-6C6E-9C10-99A4-199DB7D24F35}"/>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11" name="TextBox 10">
            <a:extLst>
              <a:ext uri="{FF2B5EF4-FFF2-40B4-BE49-F238E27FC236}">
                <a16:creationId xmlns:a16="http://schemas.microsoft.com/office/drawing/2014/main" id="{1F4DB99C-DC4E-488C-7916-3ADD611073C0}"/>
              </a:ext>
            </a:extLst>
          </p:cNvPr>
          <p:cNvSpPr txBox="1">
            <a:spLocks noGrp="1" noRot="1" noMove="1" noResize="1" noEditPoints="1" noAdjustHandles="1" noChangeArrowheads="1" noChangeShapeType="1"/>
          </p:cNvSpPr>
          <p:nvPr/>
        </p:nvSpPr>
        <p:spPr>
          <a:xfrm rot="16200000">
            <a:off x="10602782" y="1584445"/>
            <a:ext cx="2292615" cy="400110"/>
          </a:xfrm>
          <a:prstGeom prst="rect">
            <a:avLst/>
          </a:prstGeom>
          <a:noFill/>
        </p:spPr>
        <p:txBody>
          <a:bodyPr wrap="none" lIns="91440" tIns="45720" rIns="91440" bIns="45720" rtlCol="0" anchor="t">
            <a:spAutoFit/>
          </a:bodyPr>
          <a:lstStyle/>
          <a:p>
            <a:r>
              <a:rPr lang="en-GB" sz="2000" b="1" dirty="0">
                <a:solidFill>
                  <a:srgbClr val="EE2A24"/>
                </a:solidFill>
                <a:latin typeface="Arial"/>
                <a:cs typeface="Arial"/>
              </a:rPr>
              <a:t>Conflict in Sudan</a:t>
            </a:r>
          </a:p>
        </p:txBody>
      </p:sp>
    </p:spTree>
    <p:extLst>
      <p:ext uri="{BB962C8B-B14F-4D97-AF65-F5344CB8AC3E}">
        <p14:creationId xmlns:p14="http://schemas.microsoft.com/office/powerpoint/2010/main" val="2184248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Assets" ma:contentTypeID="0x0101007A203357742FF248AE2D1DAD86F6C6960059F5F1509B5FE34A9AF2F26B8EEFE3FD00BAC6B23FD386DA4BA6EF194BCCACEC4E" ma:contentTypeVersion="6" ma:contentTypeDescription="The resources used to make community Education " ma:contentTypeScope="" ma:versionID="98367792b13ebee1f117c11231dc3785">
  <xsd:schema xmlns:xsd="http://www.w3.org/2001/XMLSchema" xmlns:xs="http://www.w3.org/2001/XMLSchema" xmlns:p="http://schemas.microsoft.com/office/2006/metadata/properties" xmlns:ns2="71b2ca4f-545d-4566-a037-99a475aa59e9" xmlns:ns3="7aff5d3a-ac69-412e-8e86-2dc83d63a9de" targetNamespace="http://schemas.microsoft.com/office/2006/metadata/properties" ma:root="true" ma:fieldsID="dd35040570c4762f6c2fc6d754e032d3" ns2:_="" ns3:_="">
    <xsd:import namespace="71b2ca4f-545d-4566-a037-99a475aa59e9"/>
    <xsd:import namespace="7aff5d3a-ac69-412e-8e86-2dc83d63a9de"/>
    <xsd:element name="properties">
      <xsd:complexType>
        <xsd:sequence>
          <xsd:element name="documentManagement">
            <xsd:complexType>
              <xsd:all>
                <xsd:element ref="ns2:b5bd0e747d9243cdba6014139b7d7e8a" minOccurs="0"/>
                <xsd:element ref="ns2:TaxCatchAll" minOccurs="0"/>
                <xsd:element ref="ns2:TaxCatchAllLabel" minOccurs="0"/>
                <xsd:element ref="ns2:Disposal_x0020_Date" minOccurs="0"/>
                <xsd:element ref="ns2:Trigger_x0020_Date" minOccurs="0"/>
                <xsd:element ref="ns3:Misc_x002e_"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b2ca4f-545d-4566-a037-99a475aa59e9" elementFormDefault="qualified">
    <xsd:import namespace="http://schemas.microsoft.com/office/2006/documentManagement/types"/>
    <xsd:import namespace="http://schemas.microsoft.com/office/infopath/2007/PartnerControls"/>
    <xsd:element name="b5bd0e747d9243cdba6014139b7d7e8a" ma:index="8" nillable="true" ma:taxonomy="true" ma:internalName="b5bd0e747d9243cdba6014139b7d7e8a" ma:taxonomyFieldName="BRC_x002d_Classification" ma:displayName="BRC-Classification" ma:default="" ma:fieldId="{b5bd0e74-7d92-43cd-ba60-14139b7d7e8a}" ma:sspId="15167c16-a890-4d0e-8066-19c144e748d9" ma:termSetId="d25c6ded-22da-4cd0-bdd9-00471a82405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8c83fd2a-b779-4e0a-a6fb-926dc665f8d5}" ma:internalName="TaxCatchAll" ma:showField="CatchAllData" ma:web="097b2218-eb8c-44f0-b50d-d57756f492c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8c83fd2a-b779-4e0a-a6fb-926dc665f8d5}" ma:internalName="TaxCatchAllLabel" ma:readOnly="true" ma:showField="CatchAllDataLabel" ma:web="097b2218-eb8c-44f0-b50d-d57756f492cd">
      <xsd:complexType>
        <xsd:complexContent>
          <xsd:extension base="dms:MultiChoiceLookup">
            <xsd:sequence>
              <xsd:element name="Value" type="dms:Lookup" maxOccurs="unbounded" minOccurs="0" nillable="true"/>
            </xsd:sequence>
          </xsd:extension>
        </xsd:complexContent>
      </xsd:complexType>
    </xsd:element>
    <xsd:element name="Disposal_x0020_Date" ma:index="12" nillable="true" ma:displayName="Disposal-Date" ma:description="DO NOT EDIT. This field is calculated based on trigger date or modified date" ma:format="DateOnly" ma:internalName="Disposal_x0020_Date">
      <xsd:simpleType>
        <xsd:restriction base="dms:DateTime"/>
      </xsd:simpleType>
    </xsd:element>
    <xsd:element name="Trigger_x0020_Date" ma:index="13" nillable="true" ma:displayName="Trigger-Date" ma:description="Populate this field with the date of the event or action from which disposal will be calculated.&#10;If left blank last modified date will be used" ma:format="DateOnly" ma:internalName="Trigger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isc_x002e_" ma:index="14" nillable="true" ma:displayName="Misc. " ma:description="After the file has been tagged under Topic and Project, this column is for any further description to be added. Please avoid acronyms where possible. " ma:format="Dropdown" ma:internalName="Misc_x002e_">
      <xsd:complexType>
        <xsd:complexContent>
          <xsd:extension base="dms:MultiChoice">
            <xsd:sequence>
              <xsd:element name="Value" maxOccurs="unbounded" minOccurs="0" nillable="true">
                <xsd:simpleType>
                  <xsd:restriction base="dms:Choice">
                    <xsd:enumeration value="Business Case"/>
                    <xsd:enumeration value="-Covid-19"/>
                    <xsd:enumeration value="-Comms Plans"/>
                    <xsd:enumeration value="-Creative"/>
                    <xsd:enumeration value="-Direct Delivery"/>
                    <xsd:enumeration value="-Discrimination"/>
                    <xsd:enumeration value="-Diversity"/>
                    <xsd:enumeration value="-Evaluation"/>
                    <xsd:enumeration value="-GDPR"/>
                    <xsd:enumeration value="-Guidance"/>
                    <xsd:enumeration value="-Induction"/>
                    <xsd:enumeration value="-Minutes"/>
                    <xsd:enumeration value="-Partnerships"/>
                    <xsd:enumeration value="-Printed Pack"/>
                    <xsd:enumeration value="-Retrospective"/>
                    <xsd:enumeration value="-Analysis"/>
                    <xsd:enumeration value="-21 Day Challenge"/>
                    <xsd:enumeration value="-Bookings"/>
                    <xsd:enumeration value="-Competitor Landscape"/>
                    <xsd:enumeration value="-Advocacy"/>
                    <xsd:enumeration value="-Style Guide"/>
                    <xsd:enumeration value="-Engagement"/>
                    <xsd:enumeration value="-Impact Assessment"/>
                    <xsd:enumeration value="-Evidence"/>
                    <xsd:enumeration value="-Kick-off"/>
                    <xsd:enumeration value="-Forms"/>
                    <xsd:enumeration value="-Kids Kits Cards"/>
                    <xsd:enumeration value="-Icons"/>
                    <xsd:enumeration value="-Intern"/>
                    <xsd:enumeration value="-Introduction"/>
                    <xsd:enumeration value="-July 2020 survey"/>
                    <xsd:enumeration value="-Lunch and Learn"/>
                    <xsd:enumeration value="-Visuals and Artwork"/>
                    <xsd:enumeration value="-Pilot"/>
                    <xsd:enumeration value="-Primary School"/>
                    <xsd:enumeration value="-Project Board"/>
                    <xsd:enumeration value="-React"/>
                    <xsd:enumeration value="-Recover"/>
                    <xsd:enumeration value="-Reflect"/>
                    <xsd:enumeration value="-Reporting"/>
                    <xsd:enumeration value="-Risk Assessments"/>
                    <xsd:enumeration value="-Secondary School"/>
                    <xsd:enumeration value="-Skill Guide"/>
                    <xsd:enumeration value="-Comms"/>
                    <xsd:enumeration value="-Content"/>
                    <xsd:enumeration value="-Other"/>
                    <xsd:enumeration value="-Welsh Language"/>
                    <xsd:enumeration value="-Sticker"/>
                    <xsd:enumeration value="-Minutes"/>
                    <xsd:enumeration value="-Template"/>
                    <xsd:enumeration value="-User Workshop"/>
                    <xsd:enumeration value="-Project Management"/>
                    <xsd:enumeration value="-Baby and Child"/>
                    <xsd:enumeration value="-E-mails"/>
                    <xsd:enumeration value="-Photos"/>
                    <xsd:enumeration value="-Video"/>
                    <xsd:enumeration value="Leaflet"/>
                  </xsd:restriction>
                </xsd:simpleType>
              </xsd:element>
            </xsd:sequence>
          </xsd:extension>
        </xsd:complexContent>
      </xsd:complexType>
    </xsd:element>
    <xsd:element name="lcf76f155ced4ddcb4097134ff3c332f" ma:index="15"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isc_x002e_ xmlns="7aff5d3a-ac69-412e-8e86-2dc83d63a9de" xsi:nil="true"/>
    <lcf76f155ced4ddcb4097134ff3c332f xmlns="7aff5d3a-ac69-412e-8e86-2dc83d63a9de" xsi:nil="true"/>
    <TaxCatchAll xmlns="71b2ca4f-545d-4566-a037-99a475aa59e9" xsi:nil="true"/>
    <Disposal_x0020_Date xmlns="71b2ca4f-545d-4566-a037-99a475aa59e9" xsi:nil="true"/>
    <Trigger_x0020_Date xmlns="71b2ca4f-545d-4566-a037-99a475aa59e9" xsi:nil="true"/>
    <b5bd0e747d9243cdba6014139b7d7e8a xmlns="71b2ca4f-545d-4566-a037-99a475aa59e9">
      <Terms xmlns="http://schemas.microsoft.com/office/infopath/2007/PartnerControls"/>
    </b5bd0e747d9243cdba6014139b7d7e8a>
  </documentManagement>
</p:properties>
</file>

<file path=customXml/item3.xml><?xml version="1.0" encoding="utf-8"?>
<?mso-contentType ?>
<SharedContentType xmlns="Microsoft.SharePoint.Taxonomy.ContentTypeSync" SourceId="15167c16-a890-4d0e-8066-19c144e748d9" ContentTypeId="0x0101007A203357742FF248AE2D1DAD86F6C696"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03C17895-3E0E-4152-A2B2-AFD81A9B96A0}">
  <ds:schemaRefs>
    <ds:schemaRef ds:uri="71b2ca4f-545d-4566-a037-99a475aa59e9"/>
    <ds:schemaRef ds:uri="7aff5d3a-ac69-412e-8e86-2dc83d63a9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C009AE5-AE3D-4072-A4ED-F221FEA7A0CC}">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7aff5d3a-ac69-412e-8e86-2dc83d63a9de"/>
    <ds:schemaRef ds:uri="71b2ca4f-545d-4566-a037-99a475aa59e9"/>
    <ds:schemaRef ds:uri="http://www.w3.org/XML/1998/namespace"/>
  </ds:schemaRefs>
</ds:datastoreItem>
</file>

<file path=customXml/itemProps3.xml><?xml version="1.0" encoding="utf-8"?>
<ds:datastoreItem xmlns:ds="http://schemas.openxmlformats.org/officeDocument/2006/customXml" ds:itemID="{56E763AC-6894-42C7-A645-7F6106497172}">
  <ds:schemaRefs>
    <ds:schemaRef ds:uri="Microsoft.SharePoint.Taxonomy.ContentTypeSync"/>
  </ds:schemaRefs>
</ds:datastoreItem>
</file>

<file path=customXml/itemProps4.xml><?xml version="1.0" encoding="utf-8"?>
<ds:datastoreItem xmlns:ds="http://schemas.openxmlformats.org/officeDocument/2006/customXml" ds:itemID="{C191D437-F0DB-4918-B5B5-C2DCCDABB188}">
  <ds:schemaRefs>
    <ds:schemaRef ds:uri="http://schemas.microsoft.com/sharepoint/v3/contenttype/forms"/>
  </ds:schemaRefs>
</ds:datastoreItem>
</file>

<file path=customXml/itemProps5.xml><?xml version="1.0" encoding="utf-8"?>
<ds:datastoreItem xmlns:ds="http://schemas.openxmlformats.org/officeDocument/2006/customXml" ds:itemID="{EE59A098-B6AA-4315-9383-3CE917FEBBAA}">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office theme</Template>
  <TotalTime>7</TotalTime>
  <Words>1581</Words>
  <Application>Microsoft Office PowerPoint</Application>
  <PresentationFormat>Widescreen</PresentationFormat>
  <Paragraphs>101</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HelveticaNeueLT Pro 65 Md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Clare Stevenson</cp:lastModifiedBy>
  <cp:revision>106</cp:revision>
  <dcterms:created xsi:type="dcterms:W3CDTF">2023-06-05T12:34:07Z</dcterms:created>
  <dcterms:modified xsi:type="dcterms:W3CDTF">2023-06-20T13:25:20Z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0x0101007A203357742FF248AE2D1DAD86F6C6960059F5F1509B5FE34A9AF2F26B8EEFE3FD00BAC6B23FD386DA4BA6EF194BCCACEC4E</vt:lpwstr>
  </property>
  <property fmtid="{D5CDD505-2E9C-101B-9397-08002B2CF9AE}" pid="3" name="Order">
    <vt:r8>15400</vt:r8>
  </property>
  <property fmtid="{D5CDD505-2E9C-101B-9397-08002B2CF9AE}" pid="4" name="Archive">
    <vt:bool>false</vt:bool>
  </property>
  <property fmtid="{D5CDD505-2E9C-101B-9397-08002B2CF9AE}" pid="5" name="SharedWithUsers">
    <vt:lpwstr/>
  </property>
  <property fmtid="{D5CDD505-2E9C-101B-9397-08002B2CF9AE}" pid="6" name="ComplianceAssetId">
    <vt:lpwstr/>
  </property>
  <property fmtid="{D5CDD505-2E9C-101B-9397-08002B2CF9AE}" pid="7" name="_activity">
    <vt:lpwstr>{"FileActivityType":"9","FileActivityTimeStamp":"2023-06-12T10:52:36.810Z","FileActivityUsersOnPage":[{"DisplayName":"Clare Stevenson","Id":"clarestevenson@redcross.org.uk"}],"FileActivityNavigationId":null}</vt:lpwstr>
  </property>
  <property fmtid="{D5CDD505-2E9C-101B-9397-08002B2CF9AE}" pid="8" name="_ExtendedDescription">
    <vt:lpwstr/>
  </property>
  <property fmtid="{D5CDD505-2E9C-101B-9397-08002B2CF9AE}" pid="9" name="TriggerFlowInfo">
    <vt:lpwstr/>
  </property>
  <property fmtid="{D5CDD505-2E9C-101B-9397-08002B2CF9AE}" pid="10" name="BRC-Classification">
    <vt:lpwstr/>
  </property>
  <property fmtid="{D5CDD505-2E9C-101B-9397-08002B2CF9AE}" pid="11" name="_dlc_policyId">
    <vt:lpwstr/>
  </property>
  <property fmtid="{D5CDD505-2E9C-101B-9397-08002B2CF9AE}" pid="12" name="ItemRetentionFormula">
    <vt:lpwstr/>
  </property>
  <property fmtid="{D5CDD505-2E9C-101B-9397-08002B2CF9AE}" pid="13" name="MediaServiceImageTags">
    <vt:lpwstr/>
  </property>
  <property fmtid="{D5CDD505-2E9C-101B-9397-08002B2CF9AE}" pid="14" name="_SourceUrl">
    <vt:lpwstr/>
  </property>
  <property fmtid="{D5CDD505-2E9C-101B-9397-08002B2CF9AE}" pid="15" name="_SharedFileIndex">
    <vt:lpwstr/>
  </property>
</Properties>
</file>